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A6A6A6"/>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1" d="100"/>
          <a:sy n="111" d="100"/>
        </p:scale>
        <p:origin x="84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F43A7-3778-4449-BD55-DAEDD9CE5589}" type="datetimeFigureOut">
              <a:rPr lang="zh-CN" altLang="en-US" smtClean="0"/>
              <a:t>2017/10/26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DAC0D3-736B-491A-8DC5-41C8CC5EE0AA}" type="slidenum">
              <a:rPr lang="zh-CN" altLang="en-US" smtClean="0"/>
              <a:t>‹#›</a:t>
            </a:fld>
            <a:endParaRPr lang="zh-CN" altLang="en-US"/>
          </a:p>
        </p:txBody>
      </p:sp>
    </p:spTree>
    <p:extLst>
      <p:ext uri="{BB962C8B-B14F-4D97-AF65-F5344CB8AC3E}">
        <p14:creationId xmlns:p14="http://schemas.microsoft.com/office/powerpoint/2010/main" val="215082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1</a:t>
            </a:fld>
            <a:endParaRPr lang="zh-CN" altLang="en-US"/>
          </a:p>
        </p:txBody>
      </p:sp>
    </p:spTree>
    <p:extLst>
      <p:ext uri="{BB962C8B-B14F-4D97-AF65-F5344CB8AC3E}">
        <p14:creationId xmlns:p14="http://schemas.microsoft.com/office/powerpoint/2010/main" val="1331022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10</a:t>
            </a:fld>
            <a:endParaRPr lang="zh-CN" altLang="en-US"/>
          </a:p>
        </p:txBody>
      </p:sp>
    </p:spTree>
    <p:extLst>
      <p:ext uri="{BB962C8B-B14F-4D97-AF65-F5344CB8AC3E}">
        <p14:creationId xmlns:p14="http://schemas.microsoft.com/office/powerpoint/2010/main" val="3991127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11</a:t>
            </a:fld>
            <a:endParaRPr lang="zh-CN" altLang="en-US"/>
          </a:p>
        </p:txBody>
      </p:sp>
    </p:spTree>
    <p:extLst>
      <p:ext uri="{BB962C8B-B14F-4D97-AF65-F5344CB8AC3E}">
        <p14:creationId xmlns:p14="http://schemas.microsoft.com/office/powerpoint/2010/main" val="294270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12</a:t>
            </a:fld>
            <a:endParaRPr lang="zh-CN" altLang="en-US"/>
          </a:p>
        </p:txBody>
      </p:sp>
    </p:spTree>
    <p:extLst>
      <p:ext uri="{BB962C8B-B14F-4D97-AF65-F5344CB8AC3E}">
        <p14:creationId xmlns:p14="http://schemas.microsoft.com/office/powerpoint/2010/main" val="4287899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13</a:t>
            </a:fld>
            <a:endParaRPr lang="zh-CN" altLang="en-US"/>
          </a:p>
        </p:txBody>
      </p:sp>
    </p:spTree>
    <p:extLst>
      <p:ext uri="{BB962C8B-B14F-4D97-AF65-F5344CB8AC3E}">
        <p14:creationId xmlns:p14="http://schemas.microsoft.com/office/powerpoint/2010/main" val="4001971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14</a:t>
            </a:fld>
            <a:endParaRPr lang="zh-CN" altLang="en-US"/>
          </a:p>
        </p:txBody>
      </p:sp>
    </p:spTree>
    <p:extLst>
      <p:ext uri="{BB962C8B-B14F-4D97-AF65-F5344CB8AC3E}">
        <p14:creationId xmlns:p14="http://schemas.microsoft.com/office/powerpoint/2010/main" val="1940353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15</a:t>
            </a:fld>
            <a:endParaRPr lang="zh-CN" altLang="en-US"/>
          </a:p>
        </p:txBody>
      </p:sp>
    </p:spTree>
    <p:extLst>
      <p:ext uri="{BB962C8B-B14F-4D97-AF65-F5344CB8AC3E}">
        <p14:creationId xmlns:p14="http://schemas.microsoft.com/office/powerpoint/2010/main" val="3158795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16</a:t>
            </a:fld>
            <a:endParaRPr lang="zh-CN" altLang="en-US"/>
          </a:p>
        </p:txBody>
      </p:sp>
    </p:spTree>
    <p:extLst>
      <p:ext uri="{BB962C8B-B14F-4D97-AF65-F5344CB8AC3E}">
        <p14:creationId xmlns:p14="http://schemas.microsoft.com/office/powerpoint/2010/main" val="2806746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17</a:t>
            </a:fld>
            <a:endParaRPr lang="zh-CN" altLang="en-US"/>
          </a:p>
        </p:txBody>
      </p:sp>
    </p:spTree>
    <p:extLst>
      <p:ext uri="{BB962C8B-B14F-4D97-AF65-F5344CB8AC3E}">
        <p14:creationId xmlns:p14="http://schemas.microsoft.com/office/powerpoint/2010/main" val="1278685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18</a:t>
            </a:fld>
            <a:endParaRPr lang="zh-CN" altLang="en-US"/>
          </a:p>
        </p:txBody>
      </p:sp>
    </p:spTree>
    <p:extLst>
      <p:ext uri="{BB962C8B-B14F-4D97-AF65-F5344CB8AC3E}">
        <p14:creationId xmlns:p14="http://schemas.microsoft.com/office/powerpoint/2010/main" val="307358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19</a:t>
            </a:fld>
            <a:endParaRPr lang="zh-CN" altLang="en-US"/>
          </a:p>
        </p:txBody>
      </p:sp>
    </p:spTree>
    <p:extLst>
      <p:ext uri="{BB962C8B-B14F-4D97-AF65-F5344CB8AC3E}">
        <p14:creationId xmlns:p14="http://schemas.microsoft.com/office/powerpoint/2010/main" val="189057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2</a:t>
            </a:fld>
            <a:endParaRPr lang="zh-CN" altLang="en-US"/>
          </a:p>
        </p:txBody>
      </p:sp>
    </p:spTree>
    <p:extLst>
      <p:ext uri="{BB962C8B-B14F-4D97-AF65-F5344CB8AC3E}">
        <p14:creationId xmlns:p14="http://schemas.microsoft.com/office/powerpoint/2010/main" val="4142478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20</a:t>
            </a:fld>
            <a:endParaRPr lang="zh-CN" altLang="en-US"/>
          </a:p>
        </p:txBody>
      </p:sp>
    </p:spTree>
    <p:extLst>
      <p:ext uri="{BB962C8B-B14F-4D97-AF65-F5344CB8AC3E}">
        <p14:creationId xmlns:p14="http://schemas.microsoft.com/office/powerpoint/2010/main" val="2970349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21</a:t>
            </a:fld>
            <a:endParaRPr lang="zh-CN" altLang="en-US"/>
          </a:p>
        </p:txBody>
      </p:sp>
    </p:spTree>
    <p:extLst>
      <p:ext uri="{BB962C8B-B14F-4D97-AF65-F5344CB8AC3E}">
        <p14:creationId xmlns:p14="http://schemas.microsoft.com/office/powerpoint/2010/main" val="1297670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22</a:t>
            </a:fld>
            <a:endParaRPr lang="zh-CN" altLang="en-US"/>
          </a:p>
        </p:txBody>
      </p:sp>
    </p:spTree>
    <p:extLst>
      <p:ext uri="{BB962C8B-B14F-4D97-AF65-F5344CB8AC3E}">
        <p14:creationId xmlns:p14="http://schemas.microsoft.com/office/powerpoint/2010/main" val="3061837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23</a:t>
            </a:fld>
            <a:endParaRPr lang="zh-CN" altLang="en-US"/>
          </a:p>
        </p:txBody>
      </p:sp>
    </p:spTree>
    <p:extLst>
      <p:ext uri="{BB962C8B-B14F-4D97-AF65-F5344CB8AC3E}">
        <p14:creationId xmlns:p14="http://schemas.microsoft.com/office/powerpoint/2010/main" val="1523471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24</a:t>
            </a:fld>
            <a:endParaRPr lang="zh-CN" altLang="en-US"/>
          </a:p>
        </p:txBody>
      </p:sp>
    </p:spTree>
    <p:extLst>
      <p:ext uri="{BB962C8B-B14F-4D97-AF65-F5344CB8AC3E}">
        <p14:creationId xmlns:p14="http://schemas.microsoft.com/office/powerpoint/2010/main" val="1909073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25</a:t>
            </a:fld>
            <a:endParaRPr lang="zh-CN" altLang="en-US"/>
          </a:p>
        </p:txBody>
      </p:sp>
    </p:spTree>
    <p:extLst>
      <p:ext uri="{BB962C8B-B14F-4D97-AF65-F5344CB8AC3E}">
        <p14:creationId xmlns:p14="http://schemas.microsoft.com/office/powerpoint/2010/main" val="1777065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3</a:t>
            </a:fld>
            <a:endParaRPr lang="zh-CN" altLang="en-US"/>
          </a:p>
        </p:txBody>
      </p:sp>
    </p:spTree>
    <p:extLst>
      <p:ext uri="{BB962C8B-B14F-4D97-AF65-F5344CB8AC3E}">
        <p14:creationId xmlns:p14="http://schemas.microsoft.com/office/powerpoint/2010/main" val="377305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4</a:t>
            </a:fld>
            <a:endParaRPr lang="zh-CN" altLang="en-US"/>
          </a:p>
        </p:txBody>
      </p:sp>
    </p:spTree>
    <p:extLst>
      <p:ext uri="{BB962C8B-B14F-4D97-AF65-F5344CB8AC3E}">
        <p14:creationId xmlns:p14="http://schemas.microsoft.com/office/powerpoint/2010/main" val="2048717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5</a:t>
            </a:fld>
            <a:endParaRPr lang="zh-CN" altLang="en-US"/>
          </a:p>
        </p:txBody>
      </p:sp>
    </p:spTree>
    <p:extLst>
      <p:ext uri="{BB962C8B-B14F-4D97-AF65-F5344CB8AC3E}">
        <p14:creationId xmlns:p14="http://schemas.microsoft.com/office/powerpoint/2010/main" val="1104689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6</a:t>
            </a:fld>
            <a:endParaRPr lang="zh-CN" altLang="en-US"/>
          </a:p>
        </p:txBody>
      </p:sp>
    </p:spTree>
    <p:extLst>
      <p:ext uri="{BB962C8B-B14F-4D97-AF65-F5344CB8AC3E}">
        <p14:creationId xmlns:p14="http://schemas.microsoft.com/office/powerpoint/2010/main" val="4061020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7</a:t>
            </a:fld>
            <a:endParaRPr lang="zh-CN" altLang="en-US"/>
          </a:p>
        </p:txBody>
      </p:sp>
    </p:spTree>
    <p:extLst>
      <p:ext uri="{BB962C8B-B14F-4D97-AF65-F5344CB8AC3E}">
        <p14:creationId xmlns:p14="http://schemas.microsoft.com/office/powerpoint/2010/main" val="3507946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8</a:t>
            </a:fld>
            <a:endParaRPr lang="zh-CN" altLang="en-US"/>
          </a:p>
        </p:txBody>
      </p:sp>
    </p:spTree>
    <p:extLst>
      <p:ext uri="{BB962C8B-B14F-4D97-AF65-F5344CB8AC3E}">
        <p14:creationId xmlns:p14="http://schemas.microsoft.com/office/powerpoint/2010/main" val="2472871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DAC0D3-736B-491A-8DC5-41C8CC5EE0AA}" type="slidenum">
              <a:rPr lang="zh-CN" altLang="en-US" smtClean="0"/>
              <a:t>9</a:t>
            </a:fld>
            <a:endParaRPr lang="zh-CN" altLang="en-US"/>
          </a:p>
        </p:txBody>
      </p:sp>
    </p:spTree>
    <p:extLst>
      <p:ext uri="{BB962C8B-B14F-4D97-AF65-F5344CB8AC3E}">
        <p14:creationId xmlns:p14="http://schemas.microsoft.com/office/powerpoint/2010/main" val="2479489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36436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04188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138427"/>
      </p:ext>
    </p:extLst>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notesSlide" Target="../notesSlides/notesSlide2.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6">
            <a:extLst>
              <a:ext uri="{FF2B5EF4-FFF2-40B4-BE49-F238E27FC236}">
                <a16:creationId xmlns:a16="http://schemas.microsoft.com/office/drawing/2014/main" id="{F12C6431-2F8A-46BA-8A5C-678A47DC8E98}"/>
              </a:ext>
            </a:extLst>
          </p:cNvPr>
          <p:cNvSpPr txBox="1"/>
          <p:nvPr/>
        </p:nvSpPr>
        <p:spPr>
          <a:xfrm>
            <a:off x="5616933" y="2229380"/>
            <a:ext cx="6345007" cy="913007"/>
          </a:xfrm>
          <a:prstGeom prst="rect">
            <a:avLst/>
          </a:prstGeom>
          <a:noFill/>
        </p:spPr>
        <p:txBody>
          <a:bodyPr wrap="none" rtlCol="0">
            <a:spAutoFit/>
          </a:bodyPr>
          <a:lstStyle/>
          <a:p>
            <a:r>
              <a:rPr lang="zh-CN" altLang="en-US" sz="5333" b="1" dirty="0">
                <a:solidFill>
                  <a:schemeClr val="tx1">
                    <a:lumMod val="65000"/>
                    <a:lumOff val="35000"/>
                  </a:schemeClr>
                </a:solidFill>
                <a:latin typeface="微软雅黑" pitchFamily="34" charset="-122"/>
                <a:ea typeface="微软雅黑" pitchFamily="34" charset="-122"/>
              </a:rPr>
              <a:t>高科技人工智能模板</a:t>
            </a:r>
          </a:p>
        </p:txBody>
      </p:sp>
      <p:sp>
        <p:nvSpPr>
          <p:cNvPr id="8" name="TextBox 32">
            <a:extLst>
              <a:ext uri="{FF2B5EF4-FFF2-40B4-BE49-F238E27FC236}">
                <a16:creationId xmlns:a16="http://schemas.microsoft.com/office/drawing/2014/main" id="{C14ECA73-7C35-492D-904B-C786E6053EA9}"/>
              </a:ext>
            </a:extLst>
          </p:cNvPr>
          <p:cNvSpPr txBox="1"/>
          <p:nvPr/>
        </p:nvSpPr>
        <p:spPr>
          <a:xfrm>
            <a:off x="6803156" y="3170896"/>
            <a:ext cx="3972562" cy="379656"/>
          </a:xfrm>
          <a:prstGeom prst="rect">
            <a:avLst/>
          </a:prstGeom>
          <a:noFill/>
        </p:spPr>
        <p:txBody>
          <a:bodyPr wrap="none" rtlCol="0">
            <a:spAutoFit/>
          </a:bodyPr>
          <a:lstStyle/>
          <a:p>
            <a:pPr algn="ctr" eaLnBrk="1" hangingPunct="1">
              <a:buFont typeface="Arial" pitchFamily="34" charset="0"/>
              <a:buNone/>
            </a:pPr>
            <a:r>
              <a:rPr lang="zh-CN" altLang="en-US" sz="1867" dirty="0">
                <a:solidFill>
                  <a:schemeClr val="tx1">
                    <a:lumMod val="65000"/>
                    <a:lumOff val="35000"/>
                  </a:schemeClr>
                </a:solidFill>
                <a:latin typeface="微软雅黑" pitchFamily="34" charset="-122"/>
                <a:ea typeface="微软雅黑" pitchFamily="34" charset="-122"/>
                <a:cs typeface="微软雅黑" pitchFamily="34" charset="-122"/>
              </a:rPr>
              <a:t>适用于新品发布</a:t>
            </a:r>
            <a:r>
              <a:rPr lang="en-US" altLang="zh-CN" sz="1867" dirty="0">
                <a:solidFill>
                  <a:schemeClr val="tx1">
                    <a:lumMod val="65000"/>
                    <a:lumOff val="35000"/>
                  </a:schemeClr>
                </a:solidFill>
                <a:latin typeface="微软雅黑" pitchFamily="34" charset="-122"/>
                <a:ea typeface="微软雅黑" pitchFamily="34" charset="-122"/>
                <a:cs typeface="微软雅黑" pitchFamily="34" charset="-122"/>
              </a:rPr>
              <a:t>/</a:t>
            </a:r>
            <a:r>
              <a:rPr lang="zh-CN" altLang="en-US" sz="1867" dirty="0">
                <a:solidFill>
                  <a:schemeClr val="tx1">
                    <a:lumMod val="65000"/>
                    <a:lumOff val="35000"/>
                  </a:schemeClr>
                </a:solidFill>
                <a:latin typeface="微软雅黑" pitchFamily="34" charset="-122"/>
                <a:ea typeface="微软雅黑" pitchFamily="34" charset="-122"/>
                <a:cs typeface="微软雅黑" pitchFamily="34" charset="-122"/>
              </a:rPr>
              <a:t>科技产品</a:t>
            </a:r>
            <a:r>
              <a:rPr lang="en-US" altLang="zh-CN" sz="1867" dirty="0">
                <a:solidFill>
                  <a:schemeClr val="tx1">
                    <a:lumMod val="65000"/>
                    <a:lumOff val="35000"/>
                  </a:schemeClr>
                </a:solidFill>
                <a:latin typeface="微软雅黑" pitchFamily="34" charset="-122"/>
                <a:ea typeface="微软雅黑" pitchFamily="34" charset="-122"/>
                <a:cs typeface="微软雅黑" pitchFamily="34" charset="-122"/>
              </a:rPr>
              <a:t>/</a:t>
            </a:r>
            <a:r>
              <a:rPr lang="zh-CN" altLang="en-US" sz="1867" dirty="0">
                <a:solidFill>
                  <a:schemeClr val="tx1">
                    <a:lumMod val="65000"/>
                    <a:lumOff val="35000"/>
                  </a:schemeClr>
                </a:solidFill>
                <a:latin typeface="微软雅黑" pitchFamily="34" charset="-122"/>
                <a:ea typeface="微软雅黑" pitchFamily="34" charset="-122"/>
                <a:cs typeface="微软雅黑" pitchFamily="34" charset="-122"/>
              </a:rPr>
              <a:t>科技发展</a:t>
            </a:r>
          </a:p>
        </p:txBody>
      </p:sp>
      <p:sp>
        <p:nvSpPr>
          <p:cNvPr id="10" name="TextBox 12">
            <a:extLst>
              <a:ext uri="{FF2B5EF4-FFF2-40B4-BE49-F238E27FC236}">
                <a16:creationId xmlns:a16="http://schemas.microsoft.com/office/drawing/2014/main" id="{FF4F5B28-C417-4924-A495-0862F679458B}"/>
              </a:ext>
            </a:extLst>
          </p:cNvPr>
          <p:cNvSpPr txBox="1"/>
          <p:nvPr/>
        </p:nvSpPr>
        <p:spPr>
          <a:xfrm>
            <a:off x="7487194" y="754591"/>
            <a:ext cx="2604485" cy="1569660"/>
          </a:xfrm>
          <a:prstGeom prst="rect">
            <a:avLst/>
          </a:prstGeom>
          <a:noFill/>
        </p:spPr>
        <p:txBody>
          <a:bodyPr wrap="square" rtlCol="0">
            <a:spAutoFit/>
          </a:bodyPr>
          <a:lstStyle/>
          <a:p>
            <a:pPr algn="dist"/>
            <a:r>
              <a:rPr lang="en-US" altLang="zh-CN" sz="9600" b="1" spc="-400">
                <a:solidFill>
                  <a:schemeClr val="tx1">
                    <a:lumMod val="65000"/>
                    <a:lumOff val="35000"/>
                  </a:schemeClr>
                </a:solidFill>
                <a:latin typeface="Agency FB" pitchFamily="34" charset="0"/>
              </a:rPr>
              <a:t>2018</a:t>
            </a:r>
            <a:endParaRPr lang="zh-CN" altLang="en-US" sz="9600" b="1" spc="-400" dirty="0">
              <a:solidFill>
                <a:schemeClr val="tx1">
                  <a:lumMod val="65000"/>
                  <a:lumOff val="35000"/>
                </a:schemeClr>
              </a:solidFill>
              <a:latin typeface="Agency FB" pitchFamily="34" charset="0"/>
            </a:endParaRPr>
          </a:p>
        </p:txBody>
      </p:sp>
      <p:pic>
        <p:nvPicPr>
          <p:cNvPr id="11" name="Two Steps From Hell - Victory">
            <a:hlinkClick r:id="" action="ppaction://media"/>
            <a:extLst>
              <a:ext uri="{FF2B5EF4-FFF2-40B4-BE49-F238E27FC236}">
                <a16:creationId xmlns:a16="http://schemas.microsoft.com/office/drawing/2014/main" id="{0585FA5C-D767-4F76-A2F5-89FE366658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4263" y="-633413"/>
            <a:ext cx="609600" cy="609600"/>
          </a:xfrm>
          <a:prstGeom prst="rect">
            <a:avLst/>
          </a:prstGeom>
        </p:spPr>
      </p:pic>
    </p:spTree>
    <p:extLst>
      <p:ext uri="{BB962C8B-B14F-4D97-AF65-F5344CB8AC3E}">
        <p14:creationId xmlns:p14="http://schemas.microsoft.com/office/powerpoint/2010/main" val="7857181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45" presetClass="entr" presetSubtype="0" fill="hold" grpId="0" nodeType="afterEffect">
                                  <p:stCondLst>
                                    <p:cond delay="0"/>
                                  </p:st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anim calcmode="lin" valueType="num">
                                      <p:cBhvr>
                                        <p:cTn id="11" dur="1000" fill="hold"/>
                                        <p:tgtEl>
                                          <p:spTgt spid="10"/>
                                        </p:tgtEl>
                                        <p:attrNameLst>
                                          <p:attrName>ppt_w</p:attrName>
                                        </p:attrNameLst>
                                      </p:cBhvr>
                                      <p:tavLst>
                                        <p:tav tm="0" fmla="#ppt_w*sin(2.5*pi*$)">
                                          <p:val>
                                            <p:fltVal val="0"/>
                                          </p:val>
                                        </p:tav>
                                        <p:tav tm="100000">
                                          <p:val>
                                            <p:fltVal val="1"/>
                                          </p:val>
                                        </p:tav>
                                      </p:tavLst>
                                    </p:anim>
                                    <p:anim calcmode="lin" valueType="num">
                                      <p:cBhvr>
                                        <p:cTn id="12" dur="1000" fill="hold"/>
                                        <p:tgtEl>
                                          <p:spTgt spid="10"/>
                                        </p:tgtEl>
                                        <p:attrNameLst>
                                          <p:attrName>ppt_h</p:attrName>
                                        </p:attrNameLst>
                                      </p:cBhvr>
                                      <p:tavLst>
                                        <p:tav tm="0">
                                          <p:val>
                                            <p:strVal val="#ppt_h"/>
                                          </p:val>
                                        </p:tav>
                                        <p:tav tm="100000">
                                          <p:val>
                                            <p:strVal val="#ppt_h"/>
                                          </p:val>
                                        </p:tav>
                                      </p:tavLst>
                                    </p:anim>
                                  </p:childTnLst>
                                </p:cTn>
                              </p:par>
                            </p:childTnLst>
                          </p:cTn>
                        </p:par>
                        <p:par>
                          <p:cTn id="13" fill="hold">
                            <p:stCondLst>
                              <p:cond delay="1300"/>
                            </p:stCondLst>
                            <p:childTnLst>
                              <p:par>
                                <p:cTn id="14" presetID="56"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by="(-#ppt_w*2)" calcmode="lin" valueType="num">
                                      <p:cBhvr rctx="PPT">
                                        <p:cTn id="16" dur="500" autoRev="1" fill="hold">
                                          <p:stCondLst>
                                            <p:cond delay="0"/>
                                          </p:stCondLst>
                                        </p:cTn>
                                        <p:tgtEl>
                                          <p:spTgt spid="7"/>
                                        </p:tgtEl>
                                        <p:attrNameLst>
                                          <p:attrName>ppt_w</p:attrName>
                                        </p:attrNameLst>
                                      </p:cBhvr>
                                    </p:anim>
                                    <p:anim by="(#ppt_w*0.50)" calcmode="lin" valueType="num">
                                      <p:cBhvr>
                                        <p:cTn id="17" dur="500" decel="50000" autoRev="1" fill="hold">
                                          <p:stCondLst>
                                            <p:cond delay="0"/>
                                          </p:stCondLst>
                                        </p:cTn>
                                        <p:tgtEl>
                                          <p:spTgt spid="7"/>
                                        </p:tgtEl>
                                        <p:attrNameLst>
                                          <p:attrName>ppt_x</p:attrName>
                                        </p:attrNameLst>
                                      </p:cBhvr>
                                    </p:anim>
                                    <p:anim from="(-#ppt_h/2)" to="(#ppt_y)" calcmode="lin" valueType="num">
                                      <p:cBhvr>
                                        <p:cTn id="18" dur="1000" fill="hold">
                                          <p:stCondLst>
                                            <p:cond delay="0"/>
                                          </p:stCondLst>
                                        </p:cTn>
                                        <p:tgtEl>
                                          <p:spTgt spid="7"/>
                                        </p:tgtEl>
                                        <p:attrNameLst>
                                          <p:attrName>ppt_y</p:attrName>
                                        </p:attrNameLst>
                                      </p:cBhvr>
                                    </p:anim>
                                    <p:animRot by="21600000">
                                      <p:cBhvr>
                                        <p:cTn id="19" dur="1000" fill="hold">
                                          <p:stCondLst>
                                            <p:cond delay="0"/>
                                          </p:stCondLst>
                                        </p:cTn>
                                        <p:tgtEl>
                                          <p:spTgt spid="7"/>
                                        </p:tgtEl>
                                        <p:attrNameLst>
                                          <p:attrName>r</p:attrName>
                                        </p:attrNameLst>
                                      </p:cBhvr>
                                    </p:animRot>
                                  </p:childTnLst>
                                </p:cTn>
                              </p:par>
                            </p:childTnLst>
                          </p:cTn>
                        </p:par>
                        <p:par>
                          <p:cTn id="20" fill="hold">
                            <p:stCondLst>
                              <p:cond delay="3100"/>
                            </p:stCondLst>
                            <p:childTnLst>
                              <p:par>
                                <p:cTn id="21" presetID="40"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1"/>
                                          </p:val>
                                        </p:tav>
                                        <p:tav tm="100000">
                                          <p:val>
                                            <p:strVal val="#ppt_x"/>
                                          </p:val>
                                        </p:tav>
                                      </p:tavLst>
                                    </p:anim>
                                    <p:anim calcmode="lin" valueType="num">
                                      <p:cBhvr>
                                        <p:cTn id="25"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6" repeatCount="indefinite" fill="hold" display="0">
                  <p:stCondLst>
                    <p:cond delay="indefinite"/>
                  </p:stCondLst>
                  <p:endCondLst>
                    <p:cond evt="onStopAudio" delay="0">
                      <p:tgtEl>
                        <p:sldTgt/>
                      </p:tgtEl>
                    </p:cond>
                  </p:endCondLst>
                </p:cTn>
                <p:tgtEl>
                  <p:spTgt spid="11"/>
                </p:tgtEl>
              </p:cMediaNode>
            </p:audio>
          </p:childTnLst>
        </p:cTn>
      </p:par>
    </p:tnLst>
    <p:bldLst>
      <p:bldP spid="7"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1">
            <a:extLst>
              <a:ext uri="{FF2B5EF4-FFF2-40B4-BE49-F238E27FC236}">
                <a16:creationId xmlns:a16="http://schemas.microsoft.com/office/drawing/2014/main" id="{27D0A5E5-1341-42EB-8D08-1511959F3226}"/>
              </a:ext>
            </a:extLst>
          </p:cNvPr>
          <p:cNvSpPr>
            <a:spLocks/>
          </p:cNvSpPr>
          <p:nvPr/>
        </p:nvSpPr>
        <p:spPr bwMode="auto">
          <a:xfrm flipV="1">
            <a:off x="3866258" y="2232126"/>
            <a:ext cx="4211834" cy="606988"/>
          </a:xfrm>
          <a:custGeom>
            <a:avLst/>
            <a:gdLst>
              <a:gd name="T0" fmla="*/ 909 w 909"/>
              <a:gd name="T1" fmla="*/ 131 h 131"/>
              <a:gd name="T2" fmla="*/ 134 w 909"/>
              <a:gd name="T3" fmla="*/ 131 h 131"/>
              <a:gd name="T4" fmla="*/ 0 w 909"/>
              <a:gd name="T5" fmla="*/ 0 h 131"/>
              <a:gd name="T6" fmla="*/ 760 w 909"/>
              <a:gd name="T7" fmla="*/ 0 h 131"/>
              <a:gd name="T8" fmla="*/ 909 w 909"/>
              <a:gd name="T9" fmla="*/ 131 h 131"/>
            </a:gdLst>
            <a:ahLst/>
            <a:cxnLst>
              <a:cxn ang="0">
                <a:pos x="T0" y="T1"/>
              </a:cxn>
              <a:cxn ang="0">
                <a:pos x="T2" y="T3"/>
              </a:cxn>
              <a:cxn ang="0">
                <a:pos x="T4" y="T5"/>
              </a:cxn>
              <a:cxn ang="0">
                <a:pos x="T6" y="T7"/>
              </a:cxn>
              <a:cxn ang="0">
                <a:pos x="T8" y="T9"/>
              </a:cxn>
            </a:cxnLst>
            <a:rect l="0" t="0" r="r" b="b"/>
            <a:pathLst>
              <a:path w="909" h="131">
                <a:moveTo>
                  <a:pt x="909" y="131"/>
                </a:moveTo>
                <a:lnTo>
                  <a:pt x="134" y="131"/>
                </a:lnTo>
                <a:lnTo>
                  <a:pt x="0" y="0"/>
                </a:lnTo>
                <a:lnTo>
                  <a:pt x="760" y="0"/>
                </a:lnTo>
                <a:lnTo>
                  <a:pt x="909" y="131"/>
                </a:lnTo>
                <a:close/>
              </a:path>
            </a:pathLst>
          </a:custGeom>
          <a:solidFill>
            <a:srgbClr val="595959"/>
          </a:solidFill>
          <a:ln>
            <a:noFill/>
          </a:ln>
        </p:spPr>
        <p:txBody>
          <a:bodyPr vert="horz" wrap="square" lIns="128580" tIns="64290" rIns="128580" bIns="6429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a:extLst>
              <a:ext uri="{FF2B5EF4-FFF2-40B4-BE49-F238E27FC236}">
                <a16:creationId xmlns:a16="http://schemas.microsoft.com/office/drawing/2014/main" id="{F0C62269-9B5F-4BA8-A421-B2BAD1302A92}"/>
              </a:ext>
            </a:extLst>
          </p:cNvPr>
          <p:cNvSpPr txBox="1"/>
          <p:nvPr/>
        </p:nvSpPr>
        <p:spPr>
          <a:xfrm>
            <a:off x="5260439" y="1130632"/>
            <a:ext cx="1423472" cy="1200329"/>
          </a:xfrm>
          <a:prstGeom prst="rect">
            <a:avLst/>
          </a:prstGeom>
          <a:noFill/>
        </p:spPr>
        <p:txBody>
          <a:bodyPr wrap="square" rtlCol="0">
            <a:spAutoFit/>
          </a:bodyPr>
          <a:lstStyle/>
          <a:p>
            <a:pPr algn="ctr"/>
            <a:r>
              <a:rPr lang="en-US" altLang="zh-CN" sz="72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02</a:t>
            </a:r>
            <a:endParaRPr lang="zh-CN" altLang="en-US" sz="72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矩形 3">
            <a:extLst>
              <a:ext uri="{FF2B5EF4-FFF2-40B4-BE49-F238E27FC236}">
                <a16:creationId xmlns:a16="http://schemas.microsoft.com/office/drawing/2014/main" id="{B8CFF1E7-6D0C-42F7-9B60-1FFF18FBFE9F}"/>
              </a:ext>
            </a:extLst>
          </p:cNvPr>
          <p:cNvSpPr/>
          <p:nvPr/>
        </p:nvSpPr>
        <p:spPr>
          <a:xfrm>
            <a:off x="4379971" y="2270009"/>
            <a:ext cx="3184408" cy="553998"/>
          </a:xfrm>
          <a:prstGeom prst="rect">
            <a:avLst/>
          </a:prstGeom>
        </p:spPr>
        <p:txBody>
          <a:bodyPr wrap="square" lIns="0" tIns="0" rIns="0" bIns="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添加您的标题</a:t>
            </a:r>
          </a:p>
        </p:txBody>
      </p:sp>
      <p:sp>
        <p:nvSpPr>
          <p:cNvPr id="5" name="TextBox 11">
            <a:extLst>
              <a:ext uri="{FF2B5EF4-FFF2-40B4-BE49-F238E27FC236}">
                <a16:creationId xmlns:a16="http://schemas.microsoft.com/office/drawing/2014/main" id="{E9EA53D7-9581-4271-A15A-A9F21E329D70}"/>
              </a:ext>
            </a:extLst>
          </p:cNvPr>
          <p:cNvSpPr txBox="1"/>
          <p:nvPr/>
        </p:nvSpPr>
        <p:spPr>
          <a:xfrm>
            <a:off x="3866259" y="2950113"/>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11">
            <a:extLst>
              <a:ext uri="{FF2B5EF4-FFF2-40B4-BE49-F238E27FC236}">
                <a16:creationId xmlns:a16="http://schemas.microsoft.com/office/drawing/2014/main" id="{7470E2C9-63A4-4C1B-969C-A29C813F236D}"/>
              </a:ext>
            </a:extLst>
          </p:cNvPr>
          <p:cNvSpPr txBox="1"/>
          <p:nvPr/>
        </p:nvSpPr>
        <p:spPr>
          <a:xfrm>
            <a:off x="5972177" y="2950113"/>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11">
            <a:extLst>
              <a:ext uri="{FF2B5EF4-FFF2-40B4-BE49-F238E27FC236}">
                <a16:creationId xmlns:a16="http://schemas.microsoft.com/office/drawing/2014/main" id="{7678C9DB-BE75-49F4-B863-D2CB0148A4A8}"/>
              </a:ext>
            </a:extLst>
          </p:cNvPr>
          <p:cNvSpPr txBox="1"/>
          <p:nvPr/>
        </p:nvSpPr>
        <p:spPr>
          <a:xfrm>
            <a:off x="3866258" y="3293112"/>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11">
            <a:extLst>
              <a:ext uri="{FF2B5EF4-FFF2-40B4-BE49-F238E27FC236}">
                <a16:creationId xmlns:a16="http://schemas.microsoft.com/office/drawing/2014/main" id="{08970327-2F37-473B-9416-2C9B591F2A15}"/>
              </a:ext>
            </a:extLst>
          </p:cNvPr>
          <p:cNvSpPr txBox="1"/>
          <p:nvPr/>
        </p:nvSpPr>
        <p:spPr>
          <a:xfrm>
            <a:off x="5972177" y="3293111"/>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7D596114-DDB6-42BD-9ED8-2BDF7E65D8A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b="76432"/>
          <a:stretch/>
        </p:blipFill>
        <p:spPr>
          <a:xfrm>
            <a:off x="-229085" y="3993326"/>
            <a:ext cx="12648728" cy="2864674"/>
          </a:xfrm>
          <a:prstGeom prst="rect">
            <a:avLst/>
          </a:prstGeom>
        </p:spPr>
      </p:pic>
    </p:spTree>
    <p:extLst>
      <p:ext uri="{BB962C8B-B14F-4D97-AF65-F5344CB8AC3E}">
        <p14:creationId xmlns:p14="http://schemas.microsoft.com/office/powerpoint/2010/main" val="2251013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4*#ppt_w"/>
                                          </p:val>
                                        </p:tav>
                                        <p:tav tm="100000">
                                          <p:val>
                                            <p:strVal val="#ppt_w"/>
                                          </p:val>
                                        </p:tav>
                                      </p:tavLst>
                                    </p:anim>
                                    <p:anim calcmode="lin" valueType="num">
                                      <p:cBhvr>
                                        <p:cTn id="20" dur="500" fill="hold"/>
                                        <p:tgtEl>
                                          <p:spTgt spid="4"/>
                                        </p:tgtEl>
                                        <p:attrNameLst>
                                          <p:attrName>ppt_h</p:attrName>
                                        </p:attrNameLst>
                                      </p:cBhvr>
                                      <p:tavLst>
                                        <p:tav tm="0">
                                          <p:val>
                                            <p:strVal val="4*#ppt_h"/>
                                          </p:val>
                                        </p:tav>
                                        <p:tav tm="100000">
                                          <p:val>
                                            <p:strVal val="#ppt_h"/>
                                          </p:val>
                                        </p:tav>
                                      </p:tavLst>
                                    </p:anim>
                                  </p:childTnLst>
                                </p:cTn>
                              </p:par>
                            </p:childTnLst>
                          </p:cTn>
                        </p:par>
                        <p:par>
                          <p:cTn id="21" fill="hold">
                            <p:stCondLst>
                              <p:cond delay="500"/>
                            </p:stCondLst>
                            <p:childTnLst>
                              <p:par>
                                <p:cTn id="22" presetID="1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p:tgtEl>
                                          <p:spTgt spid="5"/>
                                        </p:tgtEl>
                                        <p:attrNameLst>
                                          <p:attrName>ppt_x</p:attrName>
                                        </p:attrNameLst>
                                      </p:cBhvr>
                                      <p:tavLst>
                                        <p:tav tm="0">
                                          <p:val>
                                            <p:strVal val="#ppt_x-#ppt_w*1.125000"/>
                                          </p:val>
                                        </p:tav>
                                        <p:tav tm="100000">
                                          <p:val>
                                            <p:strVal val="#ppt_x"/>
                                          </p:val>
                                        </p:tav>
                                      </p:tavLst>
                                    </p:anim>
                                    <p:animEffect transition="in" filter="wipe(right)">
                                      <p:cBhvr>
                                        <p:cTn id="25" dur="500"/>
                                        <p:tgtEl>
                                          <p:spTgt spid="5"/>
                                        </p:tgtEl>
                                      </p:cBhvr>
                                    </p:animEffect>
                                  </p:childTnLst>
                                </p:cTn>
                              </p:par>
                            </p:childTnLst>
                          </p:cTn>
                        </p:par>
                        <p:par>
                          <p:cTn id="26" fill="hold">
                            <p:stCondLst>
                              <p:cond delay="1000"/>
                            </p:stCondLst>
                            <p:childTnLst>
                              <p:par>
                                <p:cTn id="27" presetID="1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p:tgtEl>
                                          <p:spTgt spid="6"/>
                                        </p:tgtEl>
                                        <p:attrNameLst>
                                          <p:attrName>ppt_x</p:attrName>
                                        </p:attrNameLst>
                                      </p:cBhvr>
                                      <p:tavLst>
                                        <p:tav tm="0">
                                          <p:val>
                                            <p:strVal val="#ppt_x-#ppt_w*1.125000"/>
                                          </p:val>
                                        </p:tav>
                                        <p:tav tm="100000">
                                          <p:val>
                                            <p:strVal val="#ppt_x"/>
                                          </p:val>
                                        </p:tav>
                                      </p:tavLst>
                                    </p:anim>
                                    <p:animEffect transition="in" filter="wipe(right)">
                                      <p:cBhvr>
                                        <p:cTn id="30" dur="500"/>
                                        <p:tgtEl>
                                          <p:spTgt spid="6"/>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p:tgtEl>
                                          <p:spTgt spid="7"/>
                                        </p:tgtEl>
                                        <p:attrNameLst>
                                          <p:attrName>ppt_x</p:attrName>
                                        </p:attrNameLst>
                                      </p:cBhvr>
                                      <p:tavLst>
                                        <p:tav tm="0">
                                          <p:val>
                                            <p:strVal val="#ppt_x-#ppt_w*1.125000"/>
                                          </p:val>
                                        </p:tav>
                                        <p:tav tm="100000">
                                          <p:val>
                                            <p:strVal val="#ppt_x"/>
                                          </p:val>
                                        </p:tav>
                                      </p:tavLst>
                                    </p:anim>
                                    <p:animEffect transition="in" filter="wipe(right)">
                                      <p:cBhvr>
                                        <p:cTn id="35" dur="500"/>
                                        <p:tgtEl>
                                          <p:spTgt spid="7"/>
                                        </p:tgtEl>
                                      </p:cBhvr>
                                    </p:animEffect>
                                  </p:childTnLst>
                                </p:cTn>
                              </p:par>
                            </p:childTnLst>
                          </p:cTn>
                        </p:par>
                        <p:par>
                          <p:cTn id="36" fill="hold">
                            <p:stCondLst>
                              <p:cond delay="2000"/>
                            </p:stCondLst>
                            <p:childTnLst>
                              <p:par>
                                <p:cTn id="37" presetID="1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ppt_x</p:attrName>
                                        </p:attrNameLst>
                                      </p:cBhvr>
                                      <p:tavLst>
                                        <p:tav tm="0">
                                          <p:val>
                                            <p:strVal val="#ppt_x-#ppt_w*1.125000"/>
                                          </p:val>
                                        </p:tav>
                                        <p:tav tm="100000">
                                          <p:val>
                                            <p:strVal val="#ppt_x"/>
                                          </p:val>
                                        </p:tav>
                                      </p:tavLst>
                                    </p:anim>
                                    <p:animEffect transition="in" filter="wipe(righ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原创作者QQ：598969553            _8">
            <a:extLst>
              <a:ext uri="{FF2B5EF4-FFF2-40B4-BE49-F238E27FC236}">
                <a16:creationId xmlns:a16="http://schemas.microsoft.com/office/drawing/2014/main" id="{517B6150-8716-4FEF-B95E-B90098151F25}"/>
              </a:ext>
            </a:extLst>
          </p:cNvPr>
          <p:cNvSpPr txBox="1">
            <a:spLocks/>
          </p:cNvSpPr>
          <p:nvPr/>
        </p:nvSpPr>
        <p:spPr bwMode="auto">
          <a:xfrm>
            <a:off x="2584452" y="5170489"/>
            <a:ext cx="6626225" cy="1384300"/>
          </a:xfrm>
          <a:prstGeom prst="rect">
            <a:avLst/>
          </a:prstGeom>
          <a:noFill/>
          <a:ln w="9525">
            <a:noFill/>
            <a:miter lim="800000"/>
            <a:headEnd/>
            <a:tailEnd/>
          </a:ln>
        </p:spPr>
        <p:txBody>
          <a:bodyPr lIns="121671" tIns="60835" rIns="121671" bIns="60835"/>
          <a:lstStyle/>
          <a:p>
            <a:pPr algn="ctr" defTabSz="1219012">
              <a:spcBef>
                <a:spcPct val="20000"/>
              </a:spcBef>
              <a:buFont typeface="Arial" pitchFamily="34" charset="0"/>
              <a:buNone/>
            </a:pPr>
            <a:r>
              <a:rPr lang="zh-CN" altLang="en-US" sz="1200" dirty="0">
                <a:solidFill>
                  <a:prstClr val="white">
                    <a:lumMod val="50000"/>
                  </a:prstClr>
                </a:solidFill>
                <a:latin typeface="微软雅黑" pitchFamily="34" charset="-122"/>
                <a:ea typeface="微软雅黑" pitchFamily="34" charset="-122"/>
              </a:rPr>
              <a:t>单击此处添加文本，本模版所有图形线条及其相应素材均可自由编辑、改色、替换，建议您在展示时字体选择微软雅黑单击此处添加文本，本模版所有图形线条及其相应素材均可自由编辑、改色、替换</a:t>
            </a:r>
          </a:p>
        </p:txBody>
      </p:sp>
      <p:pic>
        <p:nvPicPr>
          <p:cNvPr id="20" name="图片 19">
            <a:extLst>
              <a:ext uri="{FF2B5EF4-FFF2-40B4-BE49-F238E27FC236}">
                <a16:creationId xmlns:a16="http://schemas.microsoft.com/office/drawing/2014/main" id="{2FCCBA82-6576-4FF2-8C81-BC018760530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5875" y="1940819"/>
            <a:ext cx="4565084" cy="2814437"/>
          </a:xfrm>
          <a:prstGeom prst="rect">
            <a:avLst/>
          </a:prstGeom>
        </p:spPr>
      </p:pic>
      <p:pic>
        <p:nvPicPr>
          <p:cNvPr id="21" name="图片 20">
            <a:extLst>
              <a:ext uri="{FF2B5EF4-FFF2-40B4-BE49-F238E27FC236}">
                <a16:creationId xmlns:a16="http://schemas.microsoft.com/office/drawing/2014/main" id="{B872EF2A-F541-453E-9DC3-441E4175AEDE}"/>
              </a:ext>
            </a:extLst>
          </p:cNvPr>
          <p:cNvPicPr>
            <a:picLocks noChangeAspect="1"/>
          </p:cNvPicPr>
          <p:nvPr/>
        </p:nvPicPr>
        <p:blipFill>
          <a:blip r:embed="rId5">
            <a:extLst>
              <a:ext uri="{BEBA8EAE-BF5A-486C-A8C5-ECC9F3942E4B}">
                <a14:imgProps xmlns:a14="http://schemas.microsoft.com/office/drawing/2010/main">
                  <a14:imgLayer r:embed="rId4">
                    <a14:imgEffect>
                      <a14:saturation sat="0"/>
                    </a14:imgEffect>
                  </a14:imgLayer>
                </a14:imgProps>
              </a:ext>
            </a:extLst>
          </a:blip>
          <a:stretch>
            <a:fillRect/>
          </a:stretch>
        </p:blipFill>
        <p:spPr>
          <a:xfrm flipH="1">
            <a:off x="7642794" y="1940819"/>
            <a:ext cx="4565084" cy="2814437"/>
          </a:xfrm>
          <a:prstGeom prst="rect">
            <a:avLst/>
          </a:prstGeom>
        </p:spPr>
      </p:pic>
      <p:sp>
        <p:nvSpPr>
          <p:cNvPr id="14" name="原创作者QQ：598969553            _3">
            <a:extLst>
              <a:ext uri="{FF2B5EF4-FFF2-40B4-BE49-F238E27FC236}">
                <a16:creationId xmlns:a16="http://schemas.microsoft.com/office/drawing/2014/main" id="{6A13D53F-31B7-48FF-AF6C-8D7FD633D208}"/>
              </a:ext>
            </a:extLst>
          </p:cNvPr>
          <p:cNvSpPr/>
          <p:nvPr/>
        </p:nvSpPr>
        <p:spPr>
          <a:xfrm>
            <a:off x="4059237" y="2030413"/>
            <a:ext cx="4057651" cy="2635251"/>
          </a:xfrm>
          <a:prstGeom prst="rect">
            <a:avLst/>
          </a:prstGeom>
          <a:solidFill>
            <a:srgbClr val="595959"/>
          </a:solidFill>
          <a:ln w="25400" cap="flat" cmpd="sng" algn="ctr">
            <a:noFill/>
            <a:prstDash val="solid"/>
          </a:ln>
          <a:effectLst/>
        </p:spPr>
        <p:txBody>
          <a:bodyPr lIns="91413" tIns="45707" rIns="91413" bIns="45707" anchor="ctr"/>
          <a:lstStyle/>
          <a:p>
            <a:pPr marL="0" marR="0" lvl="0" indent="0" algn="ctr" defTabSz="914104" eaLnBrk="1" fontAlgn="auto" latinLnBrk="0" hangingPunct="1">
              <a:lnSpc>
                <a:spcPct val="100000"/>
              </a:lnSpc>
              <a:spcBef>
                <a:spcPts val="0"/>
              </a:spcBef>
              <a:spcAft>
                <a:spcPts val="0"/>
              </a:spcAft>
              <a:buClrTx/>
              <a:buSzTx/>
              <a:buFontTx/>
              <a:buNone/>
              <a:tabLst/>
              <a:defRPr/>
            </a:pPr>
            <a:endParaRPr kumimoji="0" lang="id-ID" sz="800" b="0" i="0" u="none" strike="noStrike" kern="0" cap="none" spc="0" normalizeH="0" baseline="0" noProof="0" dirty="0">
              <a:ln>
                <a:noFill/>
              </a:ln>
              <a:solidFill>
                <a:prstClr val="white"/>
              </a:solidFill>
              <a:effectLst/>
              <a:uLnTx/>
              <a:uFillTx/>
              <a:latin typeface="Calibri"/>
              <a:ea typeface="+mn-ea"/>
              <a:cs typeface="+mn-cs"/>
              <a:sym typeface="Century Gothic" panose="020B0502020202020204" pitchFamily="34" charset="0"/>
            </a:endParaRPr>
          </a:p>
        </p:txBody>
      </p:sp>
      <p:sp>
        <p:nvSpPr>
          <p:cNvPr id="15" name="原创作者QQ：598969553            _4">
            <a:extLst>
              <a:ext uri="{FF2B5EF4-FFF2-40B4-BE49-F238E27FC236}">
                <a16:creationId xmlns:a16="http://schemas.microsoft.com/office/drawing/2014/main" id="{00D77C1B-2263-4910-9225-3B5460251D68}"/>
              </a:ext>
            </a:extLst>
          </p:cNvPr>
          <p:cNvSpPr txBox="1">
            <a:spLocks/>
          </p:cNvSpPr>
          <p:nvPr/>
        </p:nvSpPr>
        <p:spPr bwMode="auto">
          <a:xfrm>
            <a:off x="4930777" y="2229327"/>
            <a:ext cx="2330449" cy="984885"/>
          </a:xfrm>
          <a:prstGeom prst="rect">
            <a:avLst/>
          </a:prstGeom>
          <a:noFill/>
          <a:ln w="9525">
            <a:noFill/>
            <a:miter lim="800000"/>
            <a:headEnd/>
            <a:tailEnd/>
          </a:ln>
        </p:spPr>
        <p:txBody>
          <a:bodyPr lIns="91432" tIns="0" rIns="91432" bIns="0" anchor="ctr">
            <a:spAutoFit/>
          </a:bodyPr>
          <a:lstStyle/>
          <a:p>
            <a:pPr algn="ctr" defTabSz="457143"/>
            <a:r>
              <a:rPr lang="zh-CN" altLang="en-US" sz="3200" b="1" dirty="0">
                <a:solidFill>
                  <a:prstClr val="white"/>
                </a:solidFill>
                <a:latin typeface="Century Gothic" pitchFamily="34" charset="0"/>
                <a:ea typeface="微软雅黑" pitchFamily="34" charset="-122"/>
                <a:sym typeface="Century Gothic" pitchFamily="34" charset="0"/>
              </a:rPr>
              <a:t>在此添加您的标题</a:t>
            </a:r>
          </a:p>
        </p:txBody>
      </p:sp>
      <p:sp>
        <p:nvSpPr>
          <p:cNvPr id="18" name="原创作者QQ：598969553            _7">
            <a:extLst>
              <a:ext uri="{FF2B5EF4-FFF2-40B4-BE49-F238E27FC236}">
                <a16:creationId xmlns:a16="http://schemas.microsoft.com/office/drawing/2014/main" id="{B9BA14C5-D248-4E60-BA99-E0D97C8C3637}"/>
              </a:ext>
            </a:extLst>
          </p:cNvPr>
          <p:cNvSpPr txBox="1">
            <a:spLocks/>
          </p:cNvSpPr>
          <p:nvPr/>
        </p:nvSpPr>
        <p:spPr bwMode="auto">
          <a:xfrm>
            <a:off x="4694239" y="3162301"/>
            <a:ext cx="2879725" cy="552449"/>
          </a:xfrm>
          <a:prstGeom prst="rect">
            <a:avLst/>
          </a:prstGeom>
          <a:noFill/>
          <a:ln w="9525">
            <a:noFill/>
            <a:miter lim="800000"/>
            <a:headEnd/>
            <a:tailEnd/>
          </a:ln>
        </p:spPr>
        <p:txBody>
          <a:bodyPr lIns="121671" tIns="60835" rIns="121671" bIns="60835"/>
          <a:lstStyle/>
          <a:p>
            <a:pPr algn="ctr" defTabSz="1219012">
              <a:spcBef>
                <a:spcPct val="20000"/>
              </a:spcBef>
              <a:buFont typeface="Arial" pitchFamily="34" charset="0"/>
              <a:buNone/>
            </a:pPr>
            <a:r>
              <a:rPr lang="zh-CN" altLang="en-US" sz="1600" dirty="0">
                <a:solidFill>
                  <a:srgbClr val="FFFFFF"/>
                </a:solidFill>
                <a:latin typeface="微软雅黑" pitchFamily="34" charset="-122"/>
                <a:ea typeface="微软雅黑" pitchFamily="34" charset="-122"/>
              </a:rPr>
              <a:t>本模版所有图形线条及其相应素材均可自由编辑、改色、替换</a:t>
            </a:r>
          </a:p>
        </p:txBody>
      </p:sp>
    </p:spTree>
    <p:extLst>
      <p:ext uri="{BB962C8B-B14F-4D97-AF65-F5344CB8AC3E}">
        <p14:creationId xmlns:p14="http://schemas.microsoft.com/office/powerpoint/2010/main" val="6660850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animBg="1"/>
      <p:bldP spid="15"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6">
            <a:extLst>
              <a:ext uri="{FF2B5EF4-FFF2-40B4-BE49-F238E27FC236}">
                <a16:creationId xmlns:a16="http://schemas.microsoft.com/office/drawing/2014/main" id="{69C14CE5-109B-4E03-8C99-FC01B91E2FF7}"/>
              </a:ext>
            </a:extLst>
          </p:cNvPr>
          <p:cNvGrpSpPr>
            <a:grpSpLocks/>
          </p:cNvGrpSpPr>
          <p:nvPr/>
        </p:nvGrpSpPr>
        <p:grpSpPr bwMode="auto">
          <a:xfrm>
            <a:off x="115675" y="975742"/>
            <a:ext cx="6262413" cy="5267110"/>
            <a:chOff x="720" y="839"/>
            <a:chExt cx="3740" cy="3146"/>
          </a:xfrm>
          <a:solidFill>
            <a:srgbClr val="E8E8E6"/>
          </a:solidFill>
        </p:grpSpPr>
        <p:sp>
          <p:nvSpPr>
            <p:cNvPr id="3" name="Freeform 67">
              <a:extLst>
                <a:ext uri="{FF2B5EF4-FFF2-40B4-BE49-F238E27FC236}">
                  <a16:creationId xmlns:a16="http://schemas.microsoft.com/office/drawing/2014/main" id="{267BAB6A-0140-4938-88AB-1C20B49EC975}"/>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68">
              <a:extLst>
                <a:ext uri="{FF2B5EF4-FFF2-40B4-BE49-F238E27FC236}">
                  <a16:creationId xmlns:a16="http://schemas.microsoft.com/office/drawing/2014/main" id="{34B02CF0-3991-41A6-94CD-D719D356CABB}"/>
                </a:ext>
              </a:extLst>
            </p:cNvPr>
            <p:cNvSpPr>
              <a:spLocks/>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69">
              <a:extLst>
                <a:ext uri="{FF2B5EF4-FFF2-40B4-BE49-F238E27FC236}">
                  <a16:creationId xmlns:a16="http://schemas.microsoft.com/office/drawing/2014/main" id="{9FB0244D-DDB9-4A71-8D13-61D32FD12307}"/>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70">
              <a:extLst>
                <a:ext uri="{FF2B5EF4-FFF2-40B4-BE49-F238E27FC236}">
                  <a16:creationId xmlns:a16="http://schemas.microsoft.com/office/drawing/2014/main" id="{1E12F065-1B44-4866-8F0A-B14DA061C321}"/>
                </a:ext>
              </a:extLst>
            </p:cNvPr>
            <p:cNvSpPr>
              <a:spLocks/>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71">
              <a:extLst>
                <a:ext uri="{FF2B5EF4-FFF2-40B4-BE49-F238E27FC236}">
                  <a16:creationId xmlns:a16="http://schemas.microsoft.com/office/drawing/2014/main" id="{DFEB74C0-2C36-4AE9-8BB2-86F59F45633D}"/>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Freeform 72">
              <a:extLst>
                <a:ext uri="{FF2B5EF4-FFF2-40B4-BE49-F238E27FC236}">
                  <a16:creationId xmlns:a16="http://schemas.microsoft.com/office/drawing/2014/main" id="{6812542E-C60B-4DEB-8937-C36AE8FF76B2}"/>
                </a:ext>
              </a:extLst>
            </p:cNvPr>
            <p:cNvSpPr>
              <a:spLocks/>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73">
              <a:extLst>
                <a:ext uri="{FF2B5EF4-FFF2-40B4-BE49-F238E27FC236}">
                  <a16:creationId xmlns:a16="http://schemas.microsoft.com/office/drawing/2014/main" id="{5EDEAB4F-0F4A-4A7A-A122-ED7B4A1D0445}"/>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74">
              <a:extLst>
                <a:ext uri="{FF2B5EF4-FFF2-40B4-BE49-F238E27FC236}">
                  <a16:creationId xmlns:a16="http://schemas.microsoft.com/office/drawing/2014/main" id="{307B015E-C1E0-4AA8-BBD6-FD01BF6FDCBF}"/>
                </a:ext>
              </a:extLst>
            </p:cNvPr>
            <p:cNvSpPr>
              <a:spLocks/>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75">
              <a:extLst>
                <a:ext uri="{FF2B5EF4-FFF2-40B4-BE49-F238E27FC236}">
                  <a16:creationId xmlns:a16="http://schemas.microsoft.com/office/drawing/2014/main" id="{BC075ACF-512C-4A8F-83E7-D1795518F9D3}"/>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76">
              <a:extLst>
                <a:ext uri="{FF2B5EF4-FFF2-40B4-BE49-F238E27FC236}">
                  <a16:creationId xmlns:a16="http://schemas.microsoft.com/office/drawing/2014/main" id="{612B71D5-7898-4EF5-A82C-5F0629900113}"/>
                </a:ext>
              </a:extLst>
            </p:cNvPr>
            <p:cNvSpPr>
              <a:spLocks/>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77">
              <a:extLst>
                <a:ext uri="{FF2B5EF4-FFF2-40B4-BE49-F238E27FC236}">
                  <a16:creationId xmlns:a16="http://schemas.microsoft.com/office/drawing/2014/main" id="{DAA4EE66-B565-4C87-9EBD-107301EADE54}"/>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78">
              <a:extLst>
                <a:ext uri="{FF2B5EF4-FFF2-40B4-BE49-F238E27FC236}">
                  <a16:creationId xmlns:a16="http://schemas.microsoft.com/office/drawing/2014/main" id="{04503EC5-F06F-4E01-8063-CA14E1141FFB}"/>
                </a:ext>
              </a:extLst>
            </p:cNvPr>
            <p:cNvSpPr>
              <a:spLocks/>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79">
              <a:extLst>
                <a:ext uri="{FF2B5EF4-FFF2-40B4-BE49-F238E27FC236}">
                  <a16:creationId xmlns:a16="http://schemas.microsoft.com/office/drawing/2014/main" id="{E7EAB2BB-5A44-4A17-A97B-F72DFB3953CD}"/>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80">
              <a:extLst>
                <a:ext uri="{FF2B5EF4-FFF2-40B4-BE49-F238E27FC236}">
                  <a16:creationId xmlns:a16="http://schemas.microsoft.com/office/drawing/2014/main" id="{6764C1AD-F8C8-4478-9587-851DB684139C}"/>
                </a:ext>
              </a:extLst>
            </p:cNvPr>
            <p:cNvSpPr>
              <a:spLocks/>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81">
              <a:extLst>
                <a:ext uri="{FF2B5EF4-FFF2-40B4-BE49-F238E27FC236}">
                  <a16:creationId xmlns:a16="http://schemas.microsoft.com/office/drawing/2014/main" id="{E9377B99-09A0-47C9-8A8E-2F3C83E066A7}"/>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82">
              <a:extLst>
                <a:ext uri="{FF2B5EF4-FFF2-40B4-BE49-F238E27FC236}">
                  <a16:creationId xmlns:a16="http://schemas.microsoft.com/office/drawing/2014/main" id="{68258769-FEC2-4632-A921-BB0203D17752}"/>
                </a:ext>
              </a:extLst>
            </p:cNvPr>
            <p:cNvSpPr>
              <a:spLocks/>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83">
              <a:extLst>
                <a:ext uri="{FF2B5EF4-FFF2-40B4-BE49-F238E27FC236}">
                  <a16:creationId xmlns:a16="http://schemas.microsoft.com/office/drawing/2014/main" id="{4B4E3937-9766-4353-BADE-87A6139BE7FC}"/>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84">
              <a:extLst>
                <a:ext uri="{FF2B5EF4-FFF2-40B4-BE49-F238E27FC236}">
                  <a16:creationId xmlns:a16="http://schemas.microsoft.com/office/drawing/2014/main" id="{63A7BD0A-A8E5-47C2-8297-AE79F1D50022}"/>
                </a:ext>
              </a:extLst>
            </p:cNvPr>
            <p:cNvSpPr>
              <a:spLocks/>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85">
              <a:extLst>
                <a:ext uri="{FF2B5EF4-FFF2-40B4-BE49-F238E27FC236}">
                  <a16:creationId xmlns:a16="http://schemas.microsoft.com/office/drawing/2014/main" id="{5B8A59B0-C2E7-4780-A7A8-D8E3CE53479C}"/>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86">
              <a:extLst>
                <a:ext uri="{FF2B5EF4-FFF2-40B4-BE49-F238E27FC236}">
                  <a16:creationId xmlns:a16="http://schemas.microsoft.com/office/drawing/2014/main" id="{29E6EDDB-3352-4637-B3D6-DDC894BC3078}"/>
                </a:ext>
              </a:extLst>
            </p:cNvPr>
            <p:cNvSpPr>
              <a:spLocks/>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87">
              <a:extLst>
                <a:ext uri="{FF2B5EF4-FFF2-40B4-BE49-F238E27FC236}">
                  <a16:creationId xmlns:a16="http://schemas.microsoft.com/office/drawing/2014/main" id="{5D01553D-334C-4543-86AC-1A2074D5B96D}"/>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88">
              <a:extLst>
                <a:ext uri="{FF2B5EF4-FFF2-40B4-BE49-F238E27FC236}">
                  <a16:creationId xmlns:a16="http://schemas.microsoft.com/office/drawing/2014/main" id="{BDC5375D-062F-43CF-B54C-5E11062AB758}"/>
                </a:ext>
              </a:extLst>
            </p:cNvPr>
            <p:cNvSpPr>
              <a:spLocks/>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89">
              <a:extLst>
                <a:ext uri="{FF2B5EF4-FFF2-40B4-BE49-F238E27FC236}">
                  <a16:creationId xmlns:a16="http://schemas.microsoft.com/office/drawing/2014/main" id="{0FF237CE-D9BF-40B0-9C2C-C01BD3BCF5DA}"/>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90">
              <a:extLst>
                <a:ext uri="{FF2B5EF4-FFF2-40B4-BE49-F238E27FC236}">
                  <a16:creationId xmlns:a16="http://schemas.microsoft.com/office/drawing/2014/main" id="{D79587DA-B94B-47DC-A137-11F869AD7B7E}"/>
                </a:ext>
              </a:extLst>
            </p:cNvPr>
            <p:cNvSpPr>
              <a:spLocks/>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91">
              <a:extLst>
                <a:ext uri="{FF2B5EF4-FFF2-40B4-BE49-F238E27FC236}">
                  <a16:creationId xmlns:a16="http://schemas.microsoft.com/office/drawing/2014/main" id="{5F417450-77E1-4856-98EB-05172E151545}"/>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92">
              <a:extLst>
                <a:ext uri="{FF2B5EF4-FFF2-40B4-BE49-F238E27FC236}">
                  <a16:creationId xmlns:a16="http://schemas.microsoft.com/office/drawing/2014/main" id="{52EF22EA-9E06-4DC5-98D9-77D41F6AAE06}"/>
                </a:ext>
              </a:extLst>
            </p:cNvPr>
            <p:cNvSpPr>
              <a:spLocks/>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93">
              <a:extLst>
                <a:ext uri="{FF2B5EF4-FFF2-40B4-BE49-F238E27FC236}">
                  <a16:creationId xmlns:a16="http://schemas.microsoft.com/office/drawing/2014/main" id="{B78CFA4A-4961-4DC1-98B7-34B2A8E5AB24}"/>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94">
              <a:extLst>
                <a:ext uri="{FF2B5EF4-FFF2-40B4-BE49-F238E27FC236}">
                  <a16:creationId xmlns:a16="http://schemas.microsoft.com/office/drawing/2014/main" id="{9AEC13E9-9609-43E7-8512-59D97726EF18}"/>
                </a:ext>
              </a:extLst>
            </p:cNvPr>
            <p:cNvSpPr>
              <a:spLocks/>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95">
              <a:extLst>
                <a:ext uri="{FF2B5EF4-FFF2-40B4-BE49-F238E27FC236}">
                  <a16:creationId xmlns:a16="http://schemas.microsoft.com/office/drawing/2014/main" id="{1B27D505-3405-4F92-A45F-9296958224DB}"/>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96">
              <a:extLst>
                <a:ext uri="{FF2B5EF4-FFF2-40B4-BE49-F238E27FC236}">
                  <a16:creationId xmlns:a16="http://schemas.microsoft.com/office/drawing/2014/main" id="{25B676C1-5700-4B4B-B7D3-B49114E7226A}"/>
                </a:ext>
              </a:extLst>
            </p:cNvPr>
            <p:cNvSpPr>
              <a:spLocks/>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97">
              <a:extLst>
                <a:ext uri="{FF2B5EF4-FFF2-40B4-BE49-F238E27FC236}">
                  <a16:creationId xmlns:a16="http://schemas.microsoft.com/office/drawing/2014/main" id="{B538178E-0AC8-4F37-95F9-F79F690BC6B1}"/>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98">
              <a:extLst>
                <a:ext uri="{FF2B5EF4-FFF2-40B4-BE49-F238E27FC236}">
                  <a16:creationId xmlns:a16="http://schemas.microsoft.com/office/drawing/2014/main" id="{19179CB8-FCEC-4A82-B693-A9AF23855811}"/>
                </a:ext>
              </a:extLst>
            </p:cNvPr>
            <p:cNvSpPr>
              <a:spLocks/>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99">
              <a:extLst>
                <a:ext uri="{FF2B5EF4-FFF2-40B4-BE49-F238E27FC236}">
                  <a16:creationId xmlns:a16="http://schemas.microsoft.com/office/drawing/2014/main" id="{DB8EA18F-62C5-490F-8F7C-92484B0AE298}"/>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100">
              <a:extLst>
                <a:ext uri="{FF2B5EF4-FFF2-40B4-BE49-F238E27FC236}">
                  <a16:creationId xmlns:a16="http://schemas.microsoft.com/office/drawing/2014/main" id="{7E386951-2201-45D2-AFF6-F6B69B570CB0}"/>
                </a:ext>
              </a:extLst>
            </p:cNvPr>
            <p:cNvSpPr>
              <a:spLocks/>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101">
              <a:extLst>
                <a:ext uri="{FF2B5EF4-FFF2-40B4-BE49-F238E27FC236}">
                  <a16:creationId xmlns:a16="http://schemas.microsoft.com/office/drawing/2014/main" id="{EA1A928E-1989-44FA-970B-7135687C7F0A}"/>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102">
              <a:extLst>
                <a:ext uri="{FF2B5EF4-FFF2-40B4-BE49-F238E27FC236}">
                  <a16:creationId xmlns:a16="http://schemas.microsoft.com/office/drawing/2014/main" id="{D71529D2-3BC6-489E-B863-5A0029564083}"/>
                </a:ext>
              </a:extLst>
            </p:cNvPr>
            <p:cNvSpPr>
              <a:spLocks/>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103">
              <a:extLst>
                <a:ext uri="{FF2B5EF4-FFF2-40B4-BE49-F238E27FC236}">
                  <a16:creationId xmlns:a16="http://schemas.microsoft.com/office/drawing/2014/main" id="{06AD4EEA-9EEF-4C4F-8D15-B1F364442CD5}"/>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104">
              <a:extLst>
                <a:ext uri="{FF2B5EF4-FFF2-40B4-BE49-F238E27FC236}">
                  <a16:creationId xmlns:a16="http://schemas.microsoft.com/office/drawing/2014/main" id="{D189A397-0089-4256-B945-8195D19B1330}"/>
                </a:ext>
              </a:extLst>
            </p:cNvPr>
            <p:cNvSpPr>
              <a:spLocks/>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105">
              <a:extLst>
                <a:ext uri="{FF2B5EF4-FFF2-40B4-BE49-F238E27FC236}">
                  <a16:creationId xmlns:a16="http://schemas.microsoft.com/office/drawing/2014/main" id="{6F1BB014-4B61-4BC2-AC6E-F3A681226DD7}"/>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106">
              <a:extLst>
                <a:ext uri="{FF2B5EF4-FFF2-40B4-BE49-F238E27FC236}">
                  <a16:creationId xmlns:a16="http://schemas.microsoft.com/office/drawing/2014/main" id="{61ABC324-464A-43C3-9F1E-E894966D3FC8}"/>
                </a:ext>
              </a:extLst>
            </p:cNvPr>
            <p:cNvSpPr>
              <a:spLocks/>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107">
              <a:extLst>
                <a:ext uri="{FF2B5EF4-FFF2-40B4-BE49-F238E27FC236}">
                  <a16:creationId xmlns:a16="http://schemas.microsoft.com/office/drawing/2014/main" id="{89510C32-13E7-4FD1-9AD5-1F18406BAAC7}"/>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108">
              <a:extLst>
                <a:ext uri="{FF2B5EF4-FFF2-40B4-BE49-F238E27FC236}">
                  <a16:creationId xmlns:a16="http://schemas.microsoft.com/office/drawing/2014/main" id="{C765CF30-29E2-475D-8BA3-F1AA952BF10D}"/>
                </a:ext>
              </a:extLst>
            </p:cNvPr>
            <p:cNvSpPr>
              <a:spLocks/>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109">
              <a:extLst>
                <a:ext uri="{FF2B5EF4-FFF2-40B4-BE49-F238E27FC236}">
                  <a16:creationId xmlns:a16="http://schemas.microsoft.com/office/drawing/2014/main" id="{6A1B7DC9-6D46-4D52-9A38-1028E35C5D52}"/>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110">
              <a:extLst>
                <a:ext uri="{FF2B5EF4-FFF2-40B4-BE49-F238E27FC236}">
                  <a16:creationId xmlns:a16="http://schemas.microsoft.com/office/drawing/2014/main" id="{7AF478A8-8DB0-4682-974C-B40C70600089}"/>
                </a:ext>
              </a:extLst>
            </p:cNvPr>
            <p:cNvSpPr>
              <a:spLocks/>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111">
              <a:extLst>
                <a:ext uri="{FF2B5EF4-FFF2-40B4-BE49-F238E27FC236}">
                  <a16:creationId xmlns:a16="http://schemas.microsoft.com/office/drawing/2014/main" id="{57C82CDD-A3D4-46DE-88E0-7C08A4D4622D}"/>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112">
              <a:extLst>
                <a:ext uri="{FF2B5EF4-FFF2-40B4-BE49-F238E27FC236}">
                  <a16:creationId xmlns:a16="http://schemas.microsoft.com/office/drawing/2014/main" id="{2034EC80-5503-4D1F-8691-FEF22196D1B6}"/>
                </a:ext>
              </a:extLst>
            </p:cNvPr>
            <p:cNvSpPr>
              <a:spLocks/>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113">
              <a:extLst>
                <a:ext uri="{FF2B5EF4-FFF2-40B4-BE49-F238E27FC236}">
                  <a16:creationId xmlns:a16="http://schemas.microsoft.com/office/drawing/2014/main" id="{B399D282-EDF8-43C6-85AF-541D2A9DEDDF}"/>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114">
              <a:extLst>
                <a:ext uri="{FF2B5EF4-FFF2-40B4-BE49-F238E27FC236}">
                  <a16:creationId xmlns:a16="http://schemas.microsoft.com/office/drawing/2014/main" id="{2615C470-992D-495C-832B-765DBB510D01}"/>
                </a:ext>
              </a:extLst>
            </p:cNvPr>
            <p:cNvSpPr>
              <a:spLocks/>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115">
              <a:extLst>
                <a:ext uri="{FF2B5EF4-FFF2-40B4-BE49-F238E27FC236}">
                  <a16:creationId xmlns:a16="http://schemas.microsoft.com/office/drawing/2014/main" id="{C6C27DD6-A142-4E82-A266-63E6E72DA9D4}"/>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116">
              <a:extLst>
                <a:ext uri="{FF2B5EF4-FFF2-40B4-BE49-F238E27FC236}">
                  <a16:creationId xmlns:a16="http://schemas.microsoft.com/office/drawing/2014/main" id="{4BB71661-9AA6-49EF-AB9B-D78D3FD70DB8}"/>
                </a:ext>
              </a:extLst>
            </p:cNvPr>
            <p:cNvSpPr>
              <a:spLocks/>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117">
              <a:extLst>
                <a:ext uri="{FF2B5EF4-FFF2-40B4-BE49-F238E27FC236}">
                  <a16:creationId xmlns:a16="http://schemas.microsoft.com/office/drawing/2014/main" id="{9D531040-F609-4D43-81EB-78286FBCC6AC}"/>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118">
              <a:extLst>
                <a:ext uri="{FF2B5EF4-FFF2-40B4-BE49-F238E27FC236}">
                  <a16:creationId xmlns:a16="http://schemas.microsoft.com/office/drawing/2014/main" id="{5FD4E2DB-D437-47C4-B1C0-75DAB56EE0B9}"/>
                </a:ext>
              </a:extLst>
            </p:cNvPr>
            <p:cNvSpPr>
              <a:spLocks/>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119">
              <a:extLst>
                <a:ext uri="{FF2B5EF4-FFF2-40B4-BE49-F238E27FC236}">
                  <a16:creationId xmlns:a16="http://schemas.microsoft.com/office/drawing/2014/main" id="{0460723E-DDB3-461D-BBE5-37DE12FD1CE2}"/>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120">
              <a:extLst>
                <a:ext uri="{FF2B5EF4-FFF2-40B4-BE49-F238E27FC236}">
                  <a16:creationId xmlns:a16="http://schemas.microsoft.com/office/drawing/2014/main" id="{657DE484-72B4-482A-918D-052BF99D8A64}"/>
                </a:ext>
              </a:extLst>
            </p:cNvPr>
            <p:cNvSpPr>
              <a:spLocks/>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121">
              <a:extLst>
                <a:ext uri="{FF2B5EF4-FFF2-40B4-BE49-F238E27FC236}">
                  <a16:creationId xmlns:a16="http://schemas.microsoft.com/office/drawing/2014/main" id="{0104BAF0-7AF4-477E-AB3F-40DA499717CC}"/>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122">
              <a:extLst>
                <a:ext uri="{FF2B5EF4-FFF2-40B4-BE49-F238E27FC236}">
                  <a16:creationId xmlns:a16="http://schemas.microsoft.com/office/drawing/2014/main" id="{D905157A-B371-4A22-A5C6-1AA645470CE4}"/>
                </a:ext>
              </a:extLst>
            </p:cNvPr>
            <p:cNvSpPr>
              <a:spLocks/>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123">
              <a:extLst>
                <a:ext uri="{FF2B5EF4-FFF2-40B4-BE49-F238E27FC236}">
                  <a16:creationId xmlns:a16="http://schemas.microsoft.com/office/drawing/2014/main" id="{984B1895-DFEA-403D-8A1B-01DAED607FB9}"/>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124">
              <a:extLst>
                <a:ext uri="{FF2B5EF4-FFF2-40B4-BE49-F238E27FC236}">
                  <a16:creationId xmlns:a16="http://schemas.microsoft.com/office/drawing/2014/main" id="{3B3B42D2-E14C-49BC-93BC-5A5A8BB013E7}"/>
                </a:ext>
              </a:extLst>
            </p:cNvPr>
            <p:cNvSpPr>
              <a:spLocks/>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125">
              <a:extLst>
                <a:ext uri="{FF2B5EF4-FFF2-40B4-BE49-F238E27FC236}">
                  <a16:creationId xmlns:a16="http://schemas.microsoft.com/office/drawing/2014/main" id="{1F02EA4E-57FA-4685-AF84-AE72412257BD}"/>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126">
              <a:extLst>
                <a:ext uri="{FF2B5EF4-FFF2-40B4-BE49-F238E27FC236}">
                  <a16:creationId xmlns:a16="http://schemas.microsoft.com/office/drawing/2014/main" id="{D9CC68E3-B7B1-4FD6-ACBE-F730C1BDCADC}"/>
                </a:ext>
              </a:extLst>
            </p:cNvPr>
            <p:cNvSpPr>
              <a:spLocks/>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Freeform 127">
              <a:extLst>
                <a:ext uri="{FF2B5EF4-FFF2-40B4-BE49-F238E27FC236}">
                  <a16:creationId xmlns:a16="http://schemas.microsoft.com/office/drawing/2014/main" id="{5096B1BF-F751-4354-B18C-F105BE27A195}"/>
                </a:ext>
              </a:extLst>
            </p:cNvPr>
            <p:cNvSpPr>
              <a:spLocks/>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Freeform 128">
              <a:extLst>
                <a:ext uri="{FF2B5EF4-FFF2-40B4-BE49-F238E27FC236}">
                  <a16:creationId xmlns:a16="http://schemas.microsoft.com/office/drawing/2014/main" id="{DEB59A87-5D9B-45A7-B66B-0B3E8AA15103}"/>
                </a:ext>
              </a:extLst>
            </p:cNvPr>
            <p:cNvSpPr>
              <a:spLocks/>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5" name="Freeform 78">
            <a:extLst>
              <a:ext uri="{FF2B5EF4-FFF2-40B4-BE49-F238E27FC236}">
                <a16:creationId xmlns:a16="http://schemas.microsoft.com/office/drawing/2014/main" id="{77426D59-2404-4BFA-8A44-5F0621286B1A}"/>
              </a:ext>
            </a:extLst>
          </p:cNvPr>
          <p:cNvSpPr>
            <a:spLocks/>
          </p:cNvSpPr>
          <p:nvPr/>
        </p:nvSpPr>
        <p:spPr bwMode="gray">
          <a:xfrm>
            <a:off x="4248195" y="5127818"/>
            <a:ext cx="944386" cy="803628"/>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595959"/>
          </a:solidFill>
          <a:ln w="6350">
            <a:solidFill>
              <a:schemeClr val="tx1">
                <a:lumMod val="85000"/>
                <a:lumOff val="15000"/>
              </a:schemeClr>
            </a:solidFill>
            <a:prstDash val="solid"/>
            <a:round/>
            <a:headEnd/>
            <a:tailEnd/>
          </a:ln>
        </p:spPr>
        <p:txBody>
          <a:bodyPr lIns="96456" tIns="48228" rIns="96456" bIns="48228"/>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Freeform 92">
            <a:extLst>
              <a:ext uri="{FF2B5EF4-FFF2-40B4-BE49-F238E27FC236}">
                <a16:creationId xmlns:a16="http://schemas.microsoft.com/office/drawing/2014/main" id="{0937CB19-0AA9-4418-8BC1-65E849203062}"/>
              </a:ext>
            </a:extLst>
          </p:cNvPr>
          <p:cNvSpPr>
            <a:spLocks/>
          </p:cNvSpPr>
          <p:nvPr/>
        </p:nvSpPr>
        <p:spPr bwMode="gray">
          <a:xfrm>
            <a:off x="4688578" y="3266082"/>
            <a:ext cx="825501" cy="554168"/>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595959"/>
          </a:solidFill>
          <a:ln w="6350">
            <a:solidFill>
              <a:schemeClr val="tx1">
                <a:lumMod val="85000"/>
                <a:lumOff val="15000"/>
              </a:schemeClr>
            </a:solidFill>
            <a:prstDash val="solid"/>
            <a:round/>
            <a:headEnd/>
            <a:tailEnd/>
          </a:ln>
        </p:spPr>
        <p:txBody>
          <a:bodyPr lIns="96456" tIns="48228" rIns="96456" bIns="48228"/>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Freeform 100">
            <a:extLst>
              <a:ext uri="{FF2B5EF4-FFF2-40B4-BE49-F238E27FC236}">
                <a16:creationId xmlns:a16="http://schemas.microsoft.com/office/drawing/2014/main" id="{BE9D87DC-9B8B-4B84-AED4-585B104ECF0B}"/>
              </a:ext>
            </a:extLst>
          </p:cNvPr>
          <p:cNvSpPr>
            <a:spLocks/>
          </p:cNvSpPr>
          <p:nvPr/>
        </p:nvSpPr>
        <p:spPr bwMode="gray">
          <a:xfrm>
            <a:off x="5010069" y="2415575"/>
            <a:ext cx="720010" cy="718244"/>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595959"/>
          </a:solidFill>
          <a:ln w="6350">
            <a:solidFill>
              <a:schemeClr val="tx1">
                <a:lumMod val="85000"/>
                <a:lumOff val="15000"/>
              </a:schemeClr>
            </a:solidFill>
            <a:prstDash val="solid"/>
            <a:round/>
            <a:headEnd/>
            <a:tailEnd/>
          </a:ln>
        </p:spPr>
        <p:txBody>
          <a:bodyPr lIns="96456" tIns="48228" rIns="96456" bIns="48228"/>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82">
            <a:extLst>
              <a:ext uri="{FF2B5EF4-FFF2-40B4-BE49-F238E27FC236}">
                <a16:creationId xmlns:a16="http://schemas.microsoft.com/office/drawing/2014/main" id="{F8463E47-BC59-4108-BB2C-FA23BBD8ACE0}"/>
              </a:ext>
            </a:extLst>
          </p:cNvPr>
          <p:cNvSpPr>
            <a:spLocks/>
          </p:cNvSpPr>
          <p:nvPr/>
        </p:nvSpPr>
        <p:spPr bwMode="gray">
          <a:xfrm>
            <a:off x="5186017" y="4220388"/>
            <a:ext cx="473866" cy="532404"/>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595959"/>
          </a:solidFill>
          <a:ln w="6350">
            <a:solidFill>
              <a:schemeClr val="tx1">
                <a:lumMod val="85000"/>
                <a:lumOff val="15000"/>
              </a:schemeClr>
            </a:solidFill>
            <a:prstDash val="solid"/>
            <a:round/>
            <a:headEnd/>
            <a:tailEnd/>
          </a:ln>
        </p:spPr>
        <p:txBody>
          <a:bodyPr lIns="96456" tIns="48228" rIns="96456" bIns="48228"/>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69" name="直接连接符 68">
            <a:extLst>
              <a:ext uri="{FF2B5EF4-FFF2-40B4-BE49-F238E27FC236}">
                <a16:creationId xmlns:a16="http://schemas.microsoft.com/office/drawing/2014/main" id="{FCE88417-9B46-4D18-8442-31C47531EB16}"/>
              </a:ext>
            </a:extLst>
          </p:cNvPr>
          <p:cNvCxnSpPr/>
          <p:nvPr/>
        </p:nvCxnSpPr>
        <p:spPr>
          <a:xfrm>
            <a:off x="5643365" y="2866781"/>
            <a:ext cx="266236" cy="262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57964E4-5DB9-4055-BDB7-18D2C596AF35}"/>
              </a:ext>
            </a:extLst>
          </p:cNvPr>
          <p:cNvCxnSpPr/>
          <p:nvPr/>
        </p:nvCxnSpPr>
        <p:spPr>
          <a:xfrm>
            <a:off x="5909603" y="3128795"/>
            <a:ext cx="23749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E7C9A50C-50D3-425E-85B9-0246A6DC72FE}"/>
              </a:ext>
            </a:extLst>
          </p:cNvPr>
          <p:cNvCxnSpPr/>
          <p:nvPr/>
        </p:nvCxnSpPr>
        <p:spPr>
          <a:xfrm>
            <a:off x="5418219" y="3404119"/>
            <a:ext cx="266236" cy="262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9C8CB445-7CF1-4A22-AC4D-9EE2BD7F9CF6}"/>
              </a:ext>
            </a:extLst>
          </p:cNvPr>
          <p:cNvCxnSpPr/>
          <p:nvPr/>
        </p:nvCxnSpPr>
        <p:spPr>
          <a:xfrm>
            <a:off x="5684459" y="3666135"/>
            <a:ext cx="260011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2917FCA2-A50E-4E31-8DA0-3605EA5D7B21}"/>
              </a:ext>
            </a:extLst>
          </p:cNvPr>
          <p:cNvCxnSpPr/>
          <p:nvPr/>
        </p:nvCxnSpPr>
        <p:spPr>
          <a:xfrm flipV="1">
            <a:off x="5576029" y="4366047"/>
            <a:ext cx="333570" cy="2159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2BAD8B83-D477-4E61-A03A-4E06492C3A17}"/>
              </a:ext>
            </a:extLst>
          </p:cNvPr>
          <p:cNvCxnSpPr/>
          <p:nvPr/>
        </p:nvCxnSpPr>
        <p:spPr>
          <a:xfrm>
            <a:off x="5909603" y="4366047"/>
            <a:ext cx="23749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53D29A2A-6BC5-4E7D-9327-23B09A69491B}"/>
              </a:ext>
            </a:extLst>
          </p:cNvPr>
          <p:cNvCxnSpPr/>
          <p:nvPr/>
        </p:nvCxnSpPr>
        <p:spPr>
          <a:xfrm>
            <a:off x="4881136" y="5580698"/>
            <a:ext cx="266236" cy="262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E084E486-AFD1-40EF-A55B-2BA53031027B}"/>
              </a:ext>
            </a:extLst>
          </p:cNvPr>
          <p:cNvCxnSpPr/>
          <p:nvPr/>
        </p:nvCxnSpPr>
        <p:spPr>
          <a:xfrm>
            <a:off x="5147374" y="5842713"/>
            <a:ext cx="30177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7385FDAA-F225-4FA4-BFDC-9D07BFCD31D8}"/>
              </a:ext>
            </a:extLst>
          </p:cNvPr>
          <p:cNvSpPr/>
          <p:nvPr/>
        </p:nvSpPr>
        <p:spPr>
          <a:xfrm>
            <a:off x="6628943" y="2622093"/>
            <a:ext cx="1714443" cy="400430"/>
          </a:xfrm>
          <a:prstGeom prst="rect">
            <a:avLst/>
          </a:prstGeom>
        </p:spPr>
        <p:txBody>
          <a:bodyPr wrap="none" lIns="96456" tIns="48228" rIns="96456" bIns="48228">
            <a:spAutoFit/>
          </a:bodyPr>
          <a:lstStyle/>
          <a:p>
            <a:r>
              <a:rPr lang="zh-CN" altLang="en-US" sz="1969"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sym typeface="微软雅黑" panose="020B0503020204020204" pitchFamily="34" charset="-122"/>
              </a:rPr>
              <a:t>点击添加文本</a:t>
            </a:r>
            <a:endParaRPr lang="zh-CN" altLang="en-US" sz="1969" dirty="0">
              <a:solidFill>
                <a:schemeClr val="tx1">
                  <a:lumMod val="75000"/>
                  <a:lumOff val="25000"/>
                </a:schemeClr>
              </a:solidFill>
              <a:latin typeface="微软雅黑" panose="020B0503020204020204" pitchFamily="34" charset="-122"/>
              <a:ea typeface="微软雅黑" pitchFamily="34" charset="-122"/>
              <a:sym typeface="微软雅黑" panose="020B0503020204020204" pitchFamily="34" charset="-122"/>
            </a:endParaRPr>
          </a:p>
        </p:txBody>
      </p:sp>
      <p:sp>
        <p:nvSpPr>
          <p:cNvPr id="78" name="矩形 77">
            <a:extLst>
              <a:ext uri="{FF2B5EF4-FFF2-40B4-BE49-F238E27FC236}">
                <a16:creationId xmlns:a16="http://schemas.microsoft.com/office/drawing/2014/main" id="{37B9C6FC-0523-4B82-A831-2062183BD01C}"/>
              </a:ext>
            </a:extLst>
          </p:cNvPr>
          <p:cNvSpPr/>
          <p:nvPr/>
        </p:nvSpPr>
        <p:spPr>
          <a:xfrm>
            <a:off x="6628943" y="3229251"/>
            <a:ext cx="1714443" cy="400430"/>
          </a:xfrm>
          <a:prstGeom prst="rect">
            <a:avLst/>
          </a:prstGeom>
        </p:spPr>
        <p:txBody>
          <a:bodyPr wrap="none" lIns="96456" tIns="48228" rIns="96456" bIns="48228">
            <a:spAutoFit/>
          </a:bodyPr>
          <a:lstStyle/>
          <a:p>
            <a:r>
              <a:rPr lang="zh-CN" altLang="en-US" sz="1969" dirty="0">
                <a:solidFill>
                  <a:schemeClr val="tx2"/>
                </a:solidFill>
                <a:latin typeface="微软雅黑" panose="020B0503020204020204" pitchFamily="34" charset="-122"/>
                <a:ea typeface="微软雅黑" panose="020B0503020204020204" pitchFamily="34" charset="-122"/>
                <a:cs typeface="华文黑体" pitchFamily="2" charset="-122"/>
                <a:sym typeface="微软雅黑" panose="020B0503020204020204" pitchFamily="34" charset="-122"/>
              </a:rPr>
              <a:t>点击添加文本</a:t>
            </a:r>
            <a:endParaRPr lang="zh-CN" altLang="en-US" sz="1969" dirty="0">
              <a:solidFill>
                <a:schemeClr val="tx2"/>
              </a:solidFill>
              <a:latin typeface="微软雅黑" panose="020B0503020204020204" pitchFamily="34" charset="-122"/>
              <a:ea typeface="微软雅黑" pitchFamily="34" charset="-122"/>
              <a:sym typeface="微软雅黑" panose="020B0503020204020204" pitchFamily="34" charset="-122"/>
            </a:endParaRPr>
          </a:p>
        </p:txBody>
      </p:sp>
      <p:sp>
        <p:nvSpPr>
          <p:cNvPr id="79" name="矩形 78">
            <a:extLst>
              <a:ext uri="{FF2B5EF4-FFF2-40B4-BE49-F238E27FC236}">
                <a16:creationId xmlns:a16="http://schemas.microsoft.com/office/drawing/2014/main" id="{7DB3CF50-4EA8-448A-B157-795C91E47CEA}"/>
              </a:ext>
            </a:extLst>
          </p:cNvPr>
          <p:cNvSpPr/>
          <p:nvPr/>
        </p:nvSpPr>
        <p:spPr>
          <a:xfrm>
            <a:off x="6628943" y="3931043"/>
            <a:ext cx="1714443" cy="400430"/>
          </a:xfrm>
          <a:prstGeom prst="rect">
            <a:avLst/>
          </a:prstGeom>
        </p:spPr>
        <p:txBody>
          <a:bodyPr wrap="none" lIns="96456" tIns="48228" rIns="96456" bIns="48228">
            <a:spAutoFit/>
          </a:bodyPr>
          <a:lstStyle/>
          <a:p>
            <a:r>
              <a:rPr lang="zh-CN" altLang="en-US" sz="1969"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sym typeface="微软雅黑" panose="020B0503020204020204" pitchFamily="34" charset="-122"/>
              </a:rPr>
              <a:t>点击添加文本</a:t>
            </a:r>
            <a:endParaRPr lang="zh-CN" altLang="en-US" sz="1969" dirty="0">
              <a:solidFill>
                <a:schemeClr val="tx1">
                  <a:lumMod val="75000"/>
                  <a:lumOff val="25000"/>
                </a:schemeClr>
              </a:solidFill>
              <a:latin typeface="微软雅黑" panose="020B0503020204020204" pitchFamily="34" charset="-122"/>
              <a:ea typeface="微软雅黑" pitchFamily="34" charset="-122"/>
              <a:sym typeface="微软雅黑" panose="020B0503020204020204" pitchFamily="34" charset="-122"/>
            </a:endParaRPr>
          </a:p>
        </p:txBody>
      </p:sp>
      <p:sp>
        <p:nvSpPr>
          <p:cNvPr id="80" name="矩形 79">
            <a:extLst>
              <a:ext uri="{FF2B5EF4-FFF2-40B4-BE49-F238E27FC236}">
                <a16:creationId xmlns:a16="http://schemas.microsoft.com/office/drawing/2014/main" id="{E5A19A36-6124-4B31-85B9-2E8E5651424E}"/>
              </a:ext>
            </a:extLst>
          </p:cNvPr>
          <p:cNvSpPr/>
          <p:nvPr/>
        </p:nvSpPr>
        <p:spPr>
          <a:xfrm>
            <a:off x="6581199" y="5333668"/>
            <a:ext cx="1714443" cy="400430"/>
          </a:xfrm>
          <a:prstGeom prst="rect">
            <a:avLst/>
          </a:prstGeom>
        </p:spPr>
        <p:txBody>
          <a:bodyPr wrap="none" lIns="96456" tIns="48228" rIns="96456" bIns="48228">
            <a:spAutoFit/>
          </a:bodyPr>
          <a:lstStyle/>
          <a:p>
            <a:r>
              <a:rPr lang="zh-CN" altLang="en-US" sz="1969" dirty="0">
                <a:solidFill>
                  <a:schemeClr val="tx2"/>
                </a:solidFill>
                <a:latin typeface="微软雅黑" panose="020B0503020204020204" pitchFamily="34" charset="-122"/>
                <a:ea typeface="微软雅黑" panose="020B0503020204020204" pitchFamily="34" charset="-122"/>
                <a:cs typeface="华文黑体" pitchFamily="2" charset="-122"/>
                <a:sym typeface="微软雅黑" panose="020B0503020204020204" pitchFamily="34" charset="-122"/>
              </a:rPr>
              <a:t>点击添加文本</a:t>
            </a:r>
            <a:endParaRPr lang="zh-CN" altLang="en-US" sz="1969" dirty="0">
              <a:solidFill>
                <a:schemeClr val="tx2"/>
              </a:solidFill>
              <a:latin typeface="微软雅黑" panose="020B0503020204020204" pitchFamily="34" charset="-122"/>
              <a:ea typeface="微软雅黑" pitchFamily="34" charset="-122"/>
              <a:sym typeface="微软雅黑" panose="020B0503020204020204" pitchFamily="34" charset="-122"/>
            </a:endParaRPr>
          </a:p>
        </p:txBody>
      </p:sp>
      <p:sp>
        <p:nvSpPr>
          <p:cNvPr id="81" name="TextBox 83">
            <a:extLst>
              <a:ext uri="{FF2B5EF4-FFF2-40B4-BE49-F238E27FC236}">
                <a16:creationId xmlns:a16="http://schemas.microsoft.com/office/drawing/2014/main" id="{71B7EF08-0F28-4E0E-9FB5-62C57CC42FC1}"/>
              </a:ext>
            </a:extLst>
          </p:cNvPr>
          <p:cNvSpPr txBox="1"/>
          <p:nvPr/>
        </p:nvSpPr>
        <p:spPr>
          <a:xfrm>
            <a:off x="9002020" y="2154446"/>
            <a:ext cx="2906713" cy="3810209"/>
          </a:xfrm>
          <a:prstGeom prst="rect">
            <a:avLst/>
          </a:prstGeom>
          <a:noFill/>
        </p:spPr>
        <p:txBody>
          <a:bodyPr wrap="square" lIns="96456" tIns="48228" rIns="96456" bIns="48228" rtlCol="0">
            <a:spAutoFit/>
          </a:bodyPr>
          <a:lstStyle/>
          <a:p>
            <a:pPr>
              <a:lnSpc>
                <a:spcPct val="130000"/>
              </a:lnSpc>
            </a:pPr>
            <a:r>
              <a:rPr lang="zh-CN" altLang="en-US" sz="1687" dirty="0">
                <a:solidFill>
                  <a:schemeClr val="tx1">
                    <a:lumMod val="85000"/>
                    <a:lumOff val="15000"/>
                  </a:schemeClr>
                </a:solidFill>
                <a:latin typeface="微软雅黑" panose="020B0503020204020204" pitchFamily="34" charset="-122"/>
                <a:ea typeface="微软雅黑" pitchFamily="34" charset="-122"/>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87" dirty="0">
              <a:solidFill>
                <a:schemeClr val="tx1">
                  <a:lumMod val="85000"/>
                  <a:lumOff val="15000"/>
                </a:schemeClr>
              </a:solidFill>
              <a:latin typeface="微软雅黑" panose="020B0503020204020204" pitchFamily="34" charset="-122"/>
              <a:ea typeface="微软雅黑" pitchFamily="34" charset="-122"/>
              <a:sym typeface="微软雅黑" panose="020B0503020204020204" pitchFamily="34" charset="-122"/>
            </a:endParaRPr>
          </a:p>
          <a:p>
            <a:pPr>
              <a:lnSpc>
                <a:spcPct val="130000"/>
              </a:lnSpc>
            </a:pPr>
            <a:r>
              <a:rPr lang="zh-CN" altLang="en-US" sz="1687" dirty="0">
                <a:solidFill>
                  <a:schemeClr val="tx1">
                    <a:lumMod val="85000"/>
                    <a:lumOff val="15000"/>
                  </a:schemeClr>
                </a:solidFill>
                <a:latin typeface="微软雅黑" panose="020B0503020204020204" pitchFamily="34" charset="-122"/>
                <a:ea typeface="微软雅黑" pitchFamily="34" charset="-122"/>
                <a:sym typeface="微软雅黑" panose="020B0503020204020204" pitchFamily="34" charset="-122"/>
              </a:rPr>
              <a:t>您的内容打在这里，或者通过复制您的文本后，在此框中选择粘贴，并选择只保留文字。</a:t>
            </a:r>
          </a:p>
        </p:txBody>
      </p:sp>
      <p:sp>
        <p:nvSpPr>
          <p:cNvPr id="82" name="椭圆 81">
            <a:extLst>
              <a:ext uri="{FF2B5EF4-FFF2-40B4-BE49-F238E27FC236}">
                <a16:creationId xmlns:a16="http://schemas.microsoft.com/office/drawing/2014/main" id="{4B68B58A-A1DD-4FE1-9846-F17775181482}"/>
              </a:ext>
            </a:extLst>
          </p:cNvPr>
          <p:cNvSpPr/>
          <p:nvPr/>
        </p:nvSpPr>
        <p:spPr>
          <a:xfrm>
            <a:off x="6255134" y="2701709"/>
            <a:ext cx="326065" cy="326065"/>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椭圆 82">
            <a:extLst>
              <a:ext uri="{FF2B5EF4-FFF2-40B4-BE49-F238E27FC236}">
                <a16:creationId xmlns:a16="http://schemas.microsoft.com/office/drawing/2014/main" id="{5BF06C79-05F4-41A3-A5EA-540F38F0C87C}"/>
              </a:ext>
            </a:extLst>
          </p:cNvPr>
          <p:cNvSpPr/>
          <p:nvPr/>
        </p:nvSpPr>
        <p:spPr>
          <a:xfrm>
            <a:off x="6255134" y="3293279"/>
            <a:ext cx="326065" cy="326065"/>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椭圆 83">
            <a:extLst>
              <a:ext uri="{FF2B5EF4-FFF2-40B4-BE49-F238E27FC236}">
                <a16:creationId xmlns:a16="http://schemas.microsoft.com/office/drawing/2014/main" id="{CDC74C41-98F9-408B-A442-9F550A84B610}"/>
              </a:ext>
            </a:extLst>
          </p:cNvPr>
          <p:cNvSpPr/>
          <p:nvPr/>
        </p:nvSpPr>
        <p:spPr>
          <a:xfrm>
            <a:off x="6255134" y="3991022"/>
            <a:ext cx="326065" cy="326065"/>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椭圆 84">
            <a:extLst>
              <a:ext uri="{FF2B5EF4-FFF2-40B4-BE49-F238E27FC236}">
                <a16:creationId xmlns:a16="http://schemas.microsoft.com/office/drawing/2014/main" id="{D561B373-C899-4FCE-AE0C-6B0CA519EA98}"/>
              </a:ext>
            </a:extLst>
          </p:cNvPr>
          <p:cNvSpPr/>
          <p:nvPr/>
        </p:nvSpPr>
        <p:spPr>
          <a:xfrm>
            <a:off x="6255134" y="5391520"/>
            <a:ext cx="326065" cy="326065"/>
          </a:xfrm>
          <a:prstGeom prst="ellipse">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任意多边形 1">
            <a:extLst>
              <a:ext uri="{FF2B5EF4-FFF2-40B4-BE49-F238E27FC236}">
                <a16:creationId xmlns:a16="http://schemas.microsoft.com/office/drawing/2014/main" id="{999254ED-AFAB-4153-9772-4CEE241EA18F}"/>
              </a:ext>
            </a:extLst>
          </p:cNvPr>
          <p:cNvSpPr/>
          <p:nvPr/>
        </p:nvSpPr>
        <p:spPr>
          <a:xfrm>
            <a:off x="8375108" y="1581897"/>
            <a:ext cx="3816892" cy="4396676"/>
          </a:xfrm>
          <a:custGeom>
            <a:avLst/>
            <a:gdLst>
              <a:gd name="connsiteX0" fmla="*/ 932782 w 3816892"/>
              <a:gd name="connsiteY0" fmla="*/ 10655 h 4396676"/>
              <a:gd name="connsiteX1" fmla="*/ 4314 w 3816892"/>
              <a:gd name="connsiteY1" fmla="*/ 573363 h 4396676"/>
              <a:gd name="connsiteX2" fmla="*/ 567022 w 3816892"/>
              <a:gd name="connsiteY2" fmla="*/ 1206409 h 4396676"/>
              <a:gd name="connsiteX3" fmla="*/ 116856 w 3816892"/>
              <a:gd name="connsiteY3" fmla="*/ 1867591 h 4396676"/>
              <a:gd name="connsiteX4" fmla="*/ 581089 w 3816892"/>
              <a:gd name="connsiteY4" fmla="*/ 2205215 h 4396676"/>
              <a:gd name="connsiteX5" fmla="*/ 173126 w 3816892"/>
              <a:gd name="connsiteY5" fmla="*/ 2613178 h 4396676"/>
              <a:gd name="connsiteX6" fmla="*/ 623293 w 3816892"/>
              <a:gd name="connsiteY6" fmla="*/ 3471308 h 4396676"/>
              <a:gd name="connsiteX7" fmla="*/ 46517 w 3816892"/>
              <a:gd name="connsiteY7" fmla="*/ 4005880 h 4396676"/>
              <a:gd name="connsiteX8" fmla="*/ 412277 w 3816892"/>
              <a:gd name="connsiteY8" fmla="*/ 4371640 h 4396676"/>
              <a:gd name="connsiteX9" fmla="*/ 1903453 w 3816892"/>
              <a:gd name="connsiteY9" fmla="*/ 4343504 h 4396676"/>
              <a:gd name="connsiteX10" fmla="*/ 1945656 w 3816892"/>
              <a:gd name="connsiteY10" fmla="*/ 4174692 h 4396676"/>
              <a:gd name="connsiteX11" fmla="*/ 3183613 w 3816892"/>
              <a:gd name="connsiteY11" fmla="*/ 4343504 h 4396676"/>
              <a:gd name="connsiteX12" fmla="*/ 3619711 w 3816892"/>
              <a:gd name="connsiteY12" fmla="*/ 3879271 h 4396676"/>
              <a:gd name="connsiteX13" fmla="*/ 3422763 w 3816892"/>
              <a:gd name="connsiteY13" fmla="*/ 3302495 h 4396676"/>
              <a:gd name="connsiteX14" fmla="*/ 3690049 w 3816892"/>
              <a:gd name="connsiteY14" fmla="*/ 2964871 h 4396676"/>
              <a:gd name="connsiteX15" fmla="*/ 3464966 w 3816892"/>
              <a:gd name="connsiteY15" fmla="*/ 2359960 h 4396676"/>
              <a:gd name="connsiteX16" fmla="*/ 3816659 w 3816892"/>
              <a:gd name="connsiteY16" fmla="*/ 1839455 h 4396676"/>
              <a:gd name="connsiteX17" fmla="*/ 3521237 w 3816892"/>
              <a:gd name="connsiteY17" fmla="*/ 1023529 h 4396676"/>
              <a:gd name="connsiteX18" fmla="*/ 3647846 w 3816892"/>
              <a:gd name="connsiteY18" fmla="*/ 277941 h 4396676"/>
              <a:gd name="connsiteX19" fmla="*/ 2845988 w 3816892"/>
              <a:gd name="connsiteY19" fmla="*/ 306077 h 4396676"/>
              <a:gd name="connsiteX20" fmla="*/ 1790911 w 3816892"/>
              <a:gd name="connsiteY20" fmla="*/ 38791 h 4396676"/>
              <a:gd name="connsiteX21" fmla="*/ 1101594 w 3816892"/>
              <a:gd name="connsiteY21" fmla="*/ 193535 h 4396676"/>
              <a:gd name="connsiteX22" fmla="*/ 932782 w 3816892"/>
              <a:gd name="connsiteY22" fmla="*/ 10655 h 439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16892" h="4396676">
                <a:moveTo>
                  <a:pt x="932782" y="10655"/>
                </a:moveTo>
                <a:cubicBezTo>
                  <a:pt x="749902" y="73960"/>
                  <a:pt x="65274" y="374071"/>
                  <a:pt x="4314" y="573363"/>
                </a:cubicBezTo>
                <a:cubicBezTo>
                  <a:pt x="-56646" y="772655"/>
                  <a:pt x="548265" y="990705"/>
                  <a:pt x="567022" y="1206409"/>
                </a:cubicBezTo>
                <a:cubicBezTo>
                  <a:pt x="585779" y="1422113"/>
                  <a:pt x="114512" y="1701123"/>
                  <a:pt x="116856" y="1867591"/>
                </a:cubicBezTo>
                <a:cubicBezTo>
                  <a:pt x="119200" y="2034059"/>
                  <a:pt x="571711" y="2080951"/>
                  <a:pt x="581089" y="2205215"/>
                </a:cubicBezTo>
                <a:cubicBezTo>
                  <a:pt x="590467" y="2329479"/>
                  <a:pt x="166092" y="2402163"/>
                  <a:pt x="173126" y="2613178"/>
                </a:cubicBezTo>
                <a:cubicBezTo>
                  <a:pt x="180160" y="2824193"/>
                  <a:pt x="644394" y="3239191"/>
                  <a:pt x="623293" y="3471308"/>
                </a:cubicBezTo>
                <a:cubicBezTo>
                  <a:pt x="602192" y="3703425"/>
                  <a:pt x="81686" y="3855825"/>
                  <a:pt x="46517" y="4005880"/>
                </a:cubicBezTo>
                <a:cubicBezTo>
                  <a:pt x="11348" y="4155935"/>
                  <a:pt x="102788" y="4315369"/>
                  <a:pt x="412277" y="4371640"/>
                </a:cubicBezTo>
                <a:cubicBezTo>
                  <a:pt x="721766" y="4427911"/>
                  <a:pt x="1647890" y="4376329"/>
                  <a:pt x="1903453" y="4343504"/>
                </a:cubicBezTo>
                <a:cubicBezTo>
                  <a:pt x="2159016" y="4310679"/>
                  <a:pt x="1732296" y="4174692"/>
                  <a:pt x="1945656" y="4174692"/>
                </a:cubicBezTo>
                <a:cubicBezTo>
                  <a:pt x="2159016" y="4174692"/>
                  <a:pt x="2904604" y="4392741"/>
                  <a:pt x="3183613" y="4343504"/>
                </a:cubicBezTo>
                <a:cubicBezTo>
                  <a:pt x="3462622" y="4294267"/>
                  <a:pt x="3579853" y="4052773"/>
                  <a:pt x="3619711" y="3879271"/>
                </a:cubicBezTo>
                <a:cubicBezTo>
                  <a:pt x="3659569" y="3705770"/>
                  <a:pt x="3411040" y="3454895"/>
                  <a:pt x="3422763" y="3302495"/>
                </a:cubicBezTo>
                <a:cubicBezTo>
                  <a:pt x="3434486" y="3150095"/>
                  <a:pt x="3683015" y="3121960"/>
                  <a:pt x="3690049" y="2964871"/>
                </a:cubicBezTo>
                <a:cubicBezTo>
                  <a:pt x="3697083" y="2807782"/>
                  <a:pt x="3443864" y="2547529"/>
                  <a:pt x="3464966" y="2359960"/>
                </a:cubicBezTo>
                <a:cubicBezTo>
                  <a:pt x="3486068" y="2172391"/>
                  <a:pt x="3807281" y="2062193"/>
                  <a:pt x="3816659" y="1839455"/>
                </a:cubicBezTo>
                <a:cubicBezTo>
                  <a:pt x="3826037" y="1616717"/>
                  <a:pt x="3549372" y="1283781"/>
                  <a:pt x="3521237" y="1023529"/>
                </a:cubicBezTo>
                <a:cubicBezTo>
                  <a:pt x="3493102" y="763277"/>
                  <a:pt x="3760387" y="397516"/>
                  <a:pt x="3647846" y="277941"/>
                </a:cubicBezTo>
                <a:cubicBezTo>
                  <a:pt x="3535305" y="158366"/>
                  <a:pt x="3155477" y="345935"/>
                  <a:pt x="2845988" y="306077"/>
                </a:cubicBezTo>
                <a:cubicBezTo>
                  <a:pt x="2536499" y="266219"/>
                  <a:pt x="2081643" y="57548"/>
                  <a:pt x="1790911" y="38791"/>
                </a:cubicBezTo>
                <a:cubicBezTo>
                  <a:pt x="1500179" y="20034"/>
                  <a:pt x="1244615" y="200569"/>
                  <a:pt x="1101594" y="193535"/>
                </a:cubicBezTo>
                <a:cubicBezTo>
                  <a:pt x="958573" y="186501"/>
                  <a:pt x="1115662" y="-52650"/>
                  <a:pt x="932782" y="10655"/>
                </a:cubicBezTo>
                <a:close/>
              </a:path>
            </a:pathLst>
          </a:cu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1276861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8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childTnLst>
                              </p:cTn>
                            </p:par>
                            <p:par>
                              <p:cTn id="21" fill="hold">
                                <p:stCondLst>
                                  <p:cond delay="2300"/>
                                </p:stCondLst>
                                <p:childTnLst>
                                  <p:par>
                                    <p:cTn id="22" presetID="22" presetClass="entr" presetSubtype="4" fill="hold" grpId="0" nodeType="after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wipe(down)">
                                          <p:cBhvr>
                                            <p:cTn id="24" dur="300"/>
                                            <p:tgtEl>
                                              <p:spTgt spid="82"/>
                                            </p:tgtEl>
                                          </p:cBhvr>
                                        </p:animEffect>
                                      </p:childTnLst>
                                    </p:cTn>
                                  </p:par>
                                </p:childTnLst>
                              </p:cTn>
                            </p:par>
                            <p:par>
                              <p:cTn id="25" fill="hold">
                                <p:stCondLst>
                                  <p:cond delay="2600"/>
                                </p:stCondLst>
                                <p:childTnLst>
                                  <p:par>
                                    <p:cTn id="26" presetID="22" presetClass="entr" presetSubtype="4" fill="hold" grpId="0" nodeType="after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wipe(down)">
                                          <p:cBhvr>
                                            <p:cTn id="28" dur="300"/>
                                            <p:tgtEl>
                                              <p:spTgt spid="83"/>
                                            </p:tgtEl>
                                          </p:cBhvr>
                                        </p:animEffect>
                                      </p:childTnLst>
                                    </p:cTn>
                                  </p:par>
                                </p:childTnLst>
                              </p:cTn>
                            </p:par>
                            <p:par>
                              <p:cTn id="29" fill="hold">
                                <p:stCondLst>
                                  <p:cond delay="2900"/>
                                </p:stCondLst>
                                <p:childTnLst>
                                  <p:par>
                                    <p:cTn id="30" presetID="22" presetClass="entr" presetSubtype="4"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down)">
                                          <p:cBhvr>
                                            <p:cTn id="32" dur="300"/>
                                            <p:tgtEl>
                                              <p:spTgt spid="84"/>
                                            </p:tgtEl>
                                          </p:cBhvr>
                                        </p:animEffect>
                                      </p:childTnLst>
                                    </p:cTn>
                                  </p:par>
                                </p:childTnLst>
                              </p:cTn>
                            </p:par>
                            <p:par>
                              <p:cTn id="33" fill="hold">
                                <p:stCondLst>
                                  <p:cond delay="3200"/>
                                </p:stCondLst>
                                <p:childTnLst>
                                  <p:par>
                                    <p:cTn id="34" presetID="22" presetClass="entr" presetSubtype="4" fill="hold" grpId="0" nodeType="after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down)">
                                          <p:cBhvr>
                                            <p:cTn id="36" dur="3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wipe(left)">
                                          <p:cBhvr>
                                            <p:cTn id="41" dur="500"/>
                                            <p:tgtEl>
                                              <p:spTgt spid="69"/>
                                            </p:tgtEl>
                                          </p:cBhvr>
                                        </p:animEffect>
                                      </p:childTnLst>
                                    </p:cTn>
                                  </p:par>
                                  <p:par>
                                    <p:cTn id="42" presetID="22" presetClass="entr" presetSubtype="8" fill="hold"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wipe(left)">
                                          <p:cBhvr>
                                            <p:cTn id="44" dur="500"/>
                                            <p:tgtEl>
                                              <p:spTgt spid="70"/>
                                            </p:tgtEl>
                                          </p:cBhvr>
                                        </p:animEffect>
                                      </p:childTnLst>
                                    </p:cTn>
                                  </p:par>
                                  <p:par>
                                    <p:cTn id="45" presetID="22" presetClass="entr" presetSubtype="8"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500"/>
                                            <p:tgtEl>
                                              <p:spTgt spid="71"/>
                                            </p:tgtEl>
                                          </p:cBhvr>
                                        </p:animEffect>
                                      </p:childTnLst>
                                    </p:cTn>
                                  </p:par>
                                  <p:par>
                                    <p:cTn id="48" presetID="22" presetClass="entr" presetSubtype="8"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left)">
                                          <p:cBhvr>
                                            <p:cTn id="50" dur="500"/>
                                            <p:tgtEl>
                                              <p:spTgt spid="72"/>
                                            </p:tgtEl>
                                          </p:cBhvr>
                                        </p:animEffect>
                                      </p:childTnLst>
                                    </p:cTn>
                                  </p:par>
                                  <p:par>
                                    <p:cTn id="51" presetID="22" presetClass="entr" presetSubtype="8"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wipe(left)">
                                          <p:cBhvr>
                                            <p:cTn id="53" dur="500"/>
                                            <p:tgtEl>
                                              <p:spTgt spid="73"/>
                                            </p:tgtEl>
                                          </p:cBhvr>
                                        </p:animEffect>
                                      </p:childTnLst>
                                    </p:cTn>
                                  </p:par>
                                  <p:par>
                                    <p:cTn id="54" presetID="22" presetClass="entr" presetSubtype="8" fill="hold"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wipe(left)">
                                          <p:cBhvr>
                                            <p:cTn id="56" dur="500"/>
                                            <p:tgtEl>
                                              <p:spTgt spid="74"/>
                                            </p:tgtEl>
                                          </p:cBhvr>
                                        </p:animEffect>
                                      </p:childTnLst>
                                    </p:cTn>
                                  </p:par>
                                  <p:par>
                                    <p:cTn id="57" presetID="22" presetClass="entr" presetSubtype="8"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left)">
                                          <p:cBhvr>
                                            <p:cTn id="59" dur="500"/>
                                            <p:tgtEl>
                                              <p:spTgt spid="75"/>
                                            </p:tgtEl>
                                          </p:cBhvr>
                                        </p:animEffect>
                                      </p:childTnLst>
                                    </p:cTn>
                                  </p:par>
                                  <p:par>
                                    <p:cTn id="60" presetID="22" presetClass="entr" presetSubtype="8"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wipe(left)">
                                          <p:cBhvr>
                                            <p:cTn id="62" dur="500"/>
                                            <p:tgtEl>
                                              <p:spTgt spid="7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wipe(left)">
                                          <p:cBhvr>
                                            <p:cTn id="65" dur="500"/>
                                            <p:tgtEl>
                                              <p:spTgt spid="8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wipe(left)">
                                          <p:cBhvr>
                                            <p:cTn id="68" dur="500"/>
                                            <p:tgtEl>
                                              <p:spTgt spid="7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500"/>
                                            <p:tgtEl>
                                              <p:spTgt spid="78"/>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wipe(left)">
                                          <p:cBhvr>
                                            <p:cTn id="74" dur="500"/>
                                            <p:tgtEl>
                                              <p:spTgt spid="77"/>
                                            </p:tgtEl>
                                          </p:cBhvr>
                                        </p:animEffect>
                                      </p:childTnLst>
                                    </p:cTn>
                                  </p:par>
                                </p:childTnLst>
                              </p:cTn>
                            </p:par>
                            <p:par>
                              <p:cTn id="75" fill="hold">
                                <p:stCondLst>
                                  <p:cond delay="500"/>
                                </p:stCondLst>
                                <p:childTnLst>
                                  <p:par>
                                    <p:cTn id="76" presetID="22" presetClass="entr" presetSubtype="8" fill="hold" grpId="0" nodeType="afterEffect">
                                      <p:stCondLst>
                                        <p:cond delay="0"/>
                                      </p:stCondLst>
                                      <p:iterate type="lt">
                                        <p:tmPct val="30000"/>
                                      </p:iterate>
                                      <p:childTnLst>
                                        <p:set>
                                          <p:cBhvr>
                                            <p:cTn id="77" dur="1" fill="hold">
                                              <p:stCondLst>
                                                <p:cond delay="0"/>
                                              </p:stCondLst>
                                            </p:cTn>
                                            <p:tgtEl>
                                              <p:spTgt spid="81"/>
                                            </p:tgtEl>
                                            <p:attrNameLst>
                                              <p:attrName>style.visibility</p:attrName>
                                            </p:attrNameLst>
                                          </p:cBhvr>
                                          <p:to>
                                            <p:strVal val="visible"/>
                                          </p:to>
                                        </p:set>
                                        <p:animEffect transition="in" filter="wipe(left)">
                                          <p:cBhvr>
                                            <p:cTn id="78" dur="100"/>
                                            <p:tgtEl>
                                              <p:spTgt spid="81"/>
                                            </p:tgtEl>
                                          </p:cBhvr>
                                        </p:animEffect>
                                      </p:childTnLst>
                                    </p:cTn>
                                  </p:par>
                                  <p:par>
                                    <p:cTn id="79" presetID="36" presetClass="emph" presetSubtype="0" fill="hold" grpId="1" nodeType="withEffect">
                                      <p:stCondLst>
                                        <p:cond delay="0"/>
                                      </p:stCondLst>
                                      <p:iterate type="lt">
                                        <p:tmPct val="30000"/>
                                      </p:iterate>
                                      <p:childTnLst>
                                        <p:animScale>
                                          <p:cBhvr>
                                            <p:cTn id="80" dur="50" autoRev="1" fill="hold">
                                              <p:stCondLst>
                                                <p:cond delay="0"/>
                                              </p:stCondLst>
                                            </p:cTn>
                                            <p:tgtEl>
                                              <p:spTgt spid="81"/>
                                            </p:tgtEl>
                                          </p:cBhvr>
                                          <p:to x="80000" y="100000"/>
                                        </p:animScale>
                                        <p:anim by="(#ppt_w*0.10)" calcmode="lin" valueType="num">
                                          <p:cBhvr>
                                            <p:cTn id="81" dur="50" autoRev="1" fill="hold">
                                              <p:stCondLst>
                                                <p:cond delay="0"/>
                                              </p:stCondLst>
                                            </p:cTn>
                                            <p:tgtEl>
                                              <p:spTgt spid="81"/>
                                            </p:tgtEl>
                                            <p:attrNameLst>
                                              <p:attrName>ppt_x</p:attrName>
                                            </p:attrNameLst>
                                          </p:cBhvr>
                                        </p:anim>
                                        <p:anim by="(-#ppt_w*0.10)" calcmode="lin" valueType="num">
                                          <p:cBhvr>
                                            <p:cTn id="82" dur="50" autoRev="1" fill="hold">
                                              <p:stCondLst>
                                                <p:cond delay="0"/>
                                              </p:stCondLst>
                                            </p:cTn>
                                            <p:tgtEl>
                                              <p:spTgt spid="81"/>
                                            </p:tgtEl>
                                            <p:attrNameLst>
                                              <p:attrName>ppt_y</p:attrName>
                                            </p:attrNameLst>
                                          </p:cBhvr>
                                        </p:anim>
                                        <p:animRot by="-480000">
                                          <p:cBhvr>
                                            <p:cTn id="83" dur="50" autoRev="1" fill="hold">
                                              <p:stCondLst>
                                                <p:cond delay="0"/>
                                              </p:stCondLst>
                                            </p:cTn>
                                            <p:tgtEl>
                                              <p:spTgt spid="8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77" grpId="0"/>
          <p:bldP spid="78" grpId="0"/>
          <p:bldP spid="79" grpId="0"/>
          <p:bldP spid="80" grpId="0"/>
          <p:bldP spid="81" grpId="0"/>
          <p:bldP spid="81" grpId="1"/>
          <p:bldP spid="82" grpId="0" animBg="1"/>
          <p:bldP spid="83" grpId="0" animBg="1"/>
          <p:bldP spid="84" grpId="0" animBg="1"/>
          <p:bldP spid="8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childTnLst>
                              </p:cTn>
                            </p:par>
                            <p:par>
                              <p:cTn id="21" fill="hold">
                                <p:stCondLst>
                                  <p:cond delay="2300"/>
                                </p:stCondLst>
                                <p:childTnLst>
                                  <p:par>
                                    <p:cTn id="22" presetID="22" presetClass="entr" presetSubtype="4" fill="hold" grpId="0" nodeType="after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wipe(down)">
                                          <p:cBhvr>
                                            <p:cTn id="24" dur="300"/>
                                            <p:tgtEl>
                                              <p:spTgt spid="82"/>
                                            </p:tgtEl>
                                          </p:cBhvr>
                                        </p:animEffect>
                                      </p:childTnLst>
                                    </p:cTn>
                                  </p:par>
                                </p:childTnLst>
                              </p:cTn>
                            </p:par>
                            <p:par>
                              <p:cTn id="25" fill="hold">
                                <p:stCondLst>
                                  <p:cond delay="2600"/>
                                </p:stCondLst>
                                <p:childTnLst>
                                  <p:par>
                                    <p:cTn id="26" presetID="22" presetClass="entr" presetSubtype="4" fill="hold" grpId="0" nodeType="after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wipe(down)">
                                          <p:cBhvr>
                                            <p:cTn id="28" dur="300"/>
                                            <p:tgtEl>
                                              <p:spTgt spid="83"/>
                                            </p:tgtEl>
                                          </p:cBhvr>
                                        </p:animEffect>
                                      </p:childTnLst>
                                    </p:cTn>
                                  </p:par>
                                </p:childTnLst>
                              </p:cTn>
                            </p:par>
                            <p:par>
                              <p:cTn id="29" fill="hold">
                                <p:stCondLst>
                                  <p:cond delay="2900"/>
                                </p:stCondLst>
                                <p:childTnLst>
                                  <p:par>
                                    <p:cTn id="30" presetID="22" presetClass="entr" presetSubtype="4"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down)">
                                          <p:cBhvr>
                                            <p:cTn id="32" dur="300"/>
                                            <p:tgtEl>
                                              <p:spTgt spid="84"/>
                                            </p:tgtEl>
                                          </p:cBhvr>
                                        </p:animEffect>
                                      </p:childTnLst>
                                    </p:cTn>
                                  </p:par>
                                </p:childTnLst>
                              </p:cTn>
                            </p:par>
                            <p:par>
                              <p:cTn id="33" fill="hold">
                                <p:stCondLst>
                                  <p:cond delay="3200"/>
                                </p:stCondLst>
                                <p:childTnLst>
                                  <p:par>
                                    <p:cTn id="34" presetID="22" presetClass="entr" presetSubtype="4" fill="hold" grpId="0" nodeType="after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down)">
                                          <p:cBhvr>
                                            <p:cTn id="36" dur="3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wipe(left)">
                                          <p:cBhvr>
                                            <p:cTn id="41" dur="500"/>
                                            <p:tgtEl>
                                              <p:spTgt spid="69"/>
                                            </p:tgtEl>
                                          </p:cBhvr>
                                        </p:animEffect>
                                      </p:childTnLst>
                                    </p:cTn>
                                  </p:par>
                                  <p:par>
                                    <p:cTn id="42" presetID="22" presetClass="entr" presetSubtype="8" fill="hold"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wipe(left)">
                                          <p:cBhvr>
                                            <p:cTn id="44" dur="500"/>
                                            <p:tgtEl>
                                              <p:spTgt spid="70"/>
                                            </p:tgtEl>
                                          </p:cBhvr>
                                        </p:animEffect>
                                      </p:childTnLst>
                                    </p:cTn>
                                  </p:par>
                                  <p:par>
                                    <p:cTn id="45" presetID="22" presetClass="entr" presetSubtype="8"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500"/>
                                            <p:tgtEl>
                                              <p:spTgt spid="71"/>
                                            </p:tgtEl>
                                          </p:cBhvr>
                                        </p:animEffect>
                                      </p:childTnLst>
                                    </p:cTn>
                                  </p:par>
                                  <p:par>
                                    <p:cTn id="48" presetID="22" presetClass="entr" presetSubtype="8"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left)">
                                          <p:cBhvr>
                                            <p:cTn id="50" dur="500"/>
                                            <p:tgtEl>
                                              <p:spTgt spid="72"/>
                                            </p:tgtEl>
                                          </p:cBhvr>
                                        </p:animEffect>
                                      </p:childTnLst>
                                    </p:cTn>
                                  </p:par>
                                  <p:par>
                                    <p:cTn id="51" presetID="22" presetClass="entr" presetSubtype="8"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wipe(left)">
                                          <p:cBhvr>
                                            <p:cTn id="53" dur="500"/>
                                            <p:tgtEl>
                                              <p:spTgt spid="73"/>
                                            </p:tgtEl>
                                          </p:cBhvr>
                                        </p:animEffect>
                                      </p:childTnLst>
                                    </p:cTn>
                                  </p:par>
                                  <p:par>
                                    <p:cTn id="54" presetID="22" presetClass="entr" presetSubtype="8" fill="hold"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wipe(left)">
                                          <p:cBhvr>
                                            <p:cTn id="56" dur="500"/>
                                            <p:tgtEl>
                                              <p:spTgt spid="74"/>
                                            </p:tgtEl>
                                          </p:cBhvr>
                                        </p:animEffect>
                                      </p:childTnLst>
                                    </p:cTn>
                                  </p:par>
                                  <p:par>
                                    <p:cTn id="57" presetID="22" presetClass="entr" presetSubtype="8"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left)">
                                          <p:cBhvr>
                                            <p:cTn id="59" dur="500"/>
                                            <p:tgtEl>
                                              <p:spTgt spid="75"/>
                                            </p:tgtEl>
                                          </p:cBhvr>
                                        </p:animEffect>
                                      </p:childTnLst>
                                    </p:cTn>
                                  </p:par>
                                  <p:par>
                                    <p:cTn id="60" presetID="22" presetClass="entr" presetSubtype="8"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wipe(left)">
                                          <p:cBhvr>
                                            <p:cTn id="62" dur="500"/>
                                            <p:tgtEl>
                                              <p:spTgt spid="7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wipe(left)">
                                          <p:cBhvr>
                                            <p:cTn id="65" dur="500"/>
                                            <p:tgtEl>
                                              <p:spTgt spid="8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wipe(left)">
                                          <p:cBhvr>
                                            <p:cTn id="68" dur="500"/>
                                            <p:tgtEl>
                                              <p:spTgt spid="7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wipe(left)">
                                          <p:cBhvr>
                                            <p:cTn id="71" dur="500"/>
                                            <p:tgtEl>
                                              <p:spTgt spid="78"/>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wipe(left)">
                                          <p:cBhvr>
                                            <p:cTn id="74" dur="500"/>
                                            <p:tgtEl>
                                              <p:spTgt spid="77"/>
                                            </p:tgtEl>
                                          </p:cBhvr>
                                        </p:animEffect>
                                      </p:childTnLst>
                                    </p:cTn>
                                  </p:par>
                                </p:childTnLst>
                              </p:cTn>
                            </p:par>
                            <p:par>
                              <p:cTn id="75" fill="hold">
                                <p:stCondLst>
                                  <p:cond delay="500"/>
                                </p:stCondLst>
                                <p:childTnLst>
                                  <p:par>
                                    <p:cTn id="76" presetID="22" presetClass="entr" presetSubtype="8" fill="hold" grpId="0" nodeType="afterEffect">
                                      <p:stCondLst>
                                        <p:cond delay="0"/>
                                      </p:stCondLst>
                                      <p:iterate type="lt">
                                        <p:tmPct val="30000"/>
                                      </p:iterate>
                                      <p:childTnLst>
                                        <p:set>
                                          <p:cBhvr>
                                            <p:cTn id="77" dur="1" fill="hold">
                                              <p:stCondLst>
                                                <p:cond delay="0"/>
                                              </p:stCondLst>
                                            </p:cTn>
                                            <p:tgtEl>
                                              <p:spTgt spid="81"/>
                                            </p:tgtEl>
                                            <p:attrNameLst>
                                              <p:attrName>style.visibility</p:attrName>
                                            </p:attrNameLst>
                                          </p:cBhvr>
                                          <p:to>
                                            <p:strVal val="visible"/>
                                          </p:to>
                                        </p:set>
                                        <p:animEffect transition="in" filter="wipe(left)">
                                          <p:cBhvr>
                                            <p:cTn id="78" dur="100"/>
                                            <p:tgtEl>
                                              <p:spTgt spid="81"/>
                                            </p:tgtEl>
                                          </p:cBhvr>
                                        </p:animEffect>
                                      </p:childTnLst>
                                    </p:cTn>
                                  </p:par>
                                  <p:par>
                                    <p:cTn id="79" presetID="36" presetClass="emph" presetSubtype="0" fill="hold" grpId="1" nodeType="withEffect">
                                      <p:stCondLst>
                                        <p:cond delay="0"/>
                                      </p:stCondLst>
                                      <p:iterate type="lt">
                                        <p:tmPct val="30000"/>
                                      </p:iterate>
                                      <p:childTnLst>
                                        <p:animScale>
                                          <p:cBhvr>
                                            <p:cTn id="80" dur="50" autoRev="1" fill="hold">
                                              <p:stCondLst>
                                                <p:cond delay="0"/>
                                              </p:stCondLst>
                                            </p:cTn>
                                            <p:tgtEl>
                                              <p:spTgt spid="81"/>
                                            </p:tgtEl>
                                          </p:cBhvr>
                                          <p:to x="80000" y="100000"/>
                                        </p:animScale>
                                        <p:anim by="(#ppt_w*0.10)" calcmode="lin" valueType="num">
                                          <p:cBhvr>
                                            <p:cTn id="81" dur="50" autoRev="1" fill="hold">
                                              <p:stCondLst>
                                                <p:cond delay="0"/>
                                              </p:stCondLst>
                                            </p:cTn>
                                            <p:tgtEl>
                                              <p:spTgt spid="81"/>
                                            </p:tgtEl>
                                            <p:attrNameLst>
                                              <p:attrName>ppt_x</p:attrName>
                                            </p:attrNameLst>
                                          </p:cBhvr>
                                        </p:anim>
                                        <p:anim by="(-#ppt_w*0.10)" calcmode="lin" valueType="num">
                                          <p:cBhvr>
                                            <p:cTn id="82" dur="50" autoRev="1" fill="hold">
                                              <p:stCondLst>
                                                <p:cond delay="0"/>
                                              </p:stCondLst>
                                            </p:cTn>
                                            <p:tgtEl>
                                              <p:spTgt spid="81"/>
                                            </p:tgtEl>
                                            <p:attrNameLst>
                                              <p:attrName>ppt_y</p:attrName>
                                            </p:attrNameLst>
                                          </p:cBhvr>
                                        </p:anim>
                                        <p:animRot by="-480000">
                                          <p:cBhvr>
                                            <p:cTn id="83" dur="50" autoRev="1" fill="hold">
                                              <p:stCondLst>
                                                <p:cond delay="0"/>
                                              </p:stCondLst>
                                            </p:cTn>
                                            <p:tgtEl>
                                              <p:spTgt spid="8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77" grpId="0"/>
          <p:bldP spid="78" grpId="0"/>
          <p:bldP spid="79" grpId="0"/>
          <p:bldP spid="80" grpId="0"/>
          <p:bldP spid="81" grpId="0"/>
          <p:bldP spid="81" grpId="1"/>
          <p:bldP spid="82" grpId="0" animBg="1"/>
          <p:bldP spid="83" grpId="0" animBg="1"/>
          <p:bldP spid="84" grpId="0" animBg="1"/>
          <p:bldP spid="85"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ED50DDC7-6168-40A8-882E-99DE53187F56}"/>
              </a:ext>
            </a:extLst>
          </p:cNvPr>
          <p:cNvGrpSpPr/>
          <p:nvPr/>
        </p:nvGrpSpPr>
        <p:grpSpPr>
          <a:xfrm>
            <a:off x="1901382" y="1598193"/>
            <a:ext cx="7920301" cy="2977801"/>
            <a:chOff x="3847326" y="1767172"/>
            <a:chExt cx="7510441" cy="2823706"/>
          </a:xfrm>
        </p:grpSpPr>
        <p:sp>
          <p:nvSpPr>
            <p:cNvPr id="3" name="TextBox 39">
              <a:extLst>
                <a:ext uri="{FF2B5EF4-FFF2-40B4-BE49-F238E27FC236}">
                  <a16:creationId xmlns:a16="http://schemas.microsoft.com/office/drawing/2014/main" id="{B917944B-1EC6-4D5A-9778-1B877896CF90}"/>
                </a:ext>
              </a:extLst>
            </p:cNvPr>
            <p:cNvSpPr txBox="1"/>
            <p:nvPr/>
          </p:nvSpPr>
          <p:spPr>
            <a:xfrm>
              <a:off x="6839511" y="4258170"/>
              <a:ext cx="527762"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40%</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TextBox 40">
              <a:extLst>
                <a:ext uri="{FF2B5EF4-FFF2-40B4-BE49-F238E27FC236}">
                  <a16:creationId xmlns:a16="http://schemas.microsoft.com/office/drawing/2014/main" id="{1BA1DBDD-7ECE-4D61-A67A-2EF75F04638E}"/>
                </a:ext>
              </a:extLst>
            </p:cNvPr>
            <p:cNvSpPr txBox="1"/>
            <p:nvPr/>
          </p:nvSpPr>
          <p:spPr>
            <a:xfrm>
              <a:off x="7492215" y="4258170"/>
              <a:ext cx="527762"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50%</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 name="TextBox 41">
              <a:extLst>
                <a:ext uri="{FF2B5EF4-FFF2-40B4-BE49-F238E27FC236}">
                  <a16:creationId xmlns:a16="http://schemas.microsoft.com/office/drawing/2014/main" id="{6ABCC3B0-F2E2-4ABA-95E5-DDA8DCBE2FE8}"/>
                </a:ext>
              </a:extLst>
            </p:cNvPr>
            <p:cNvSpPr txBox="1"/>
            <p:nvPr/>
          </p:nvSpPr>
          <p:spPr>
            <a:xfrm>
              <a:off x="8128732" y="4258170"/>
              <a:ext cx="527762"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60%</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 name="TextBox 42">
              <a:extLst>
                <a:ext uri="{FF2B5EF4-FFF2-40B4-BE49-F238E27FC236}">
                  <a16:creationId xmlns:a16="http://schemas.microsoft.com/office/drawing/2014/main" id="{883AB657-5A7C-4817-9C3B-B6519600679E}"/>
                </a:ext>
              </a:extLst>
            </p:cNvPr>
            <p:cNvSpPr txBox="1"/>
            <p:nvPr/>
          </p:nvSpPr>
          <p:spPr>
            <a:xfrm>
              <a:off x="6157778" y="4258170"/>
              <a:ext cx="527762"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30%</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 name="TextBox 43">
              <a:extLst>
                <a:ext uri="{FF2B5EF4-FFF2-40B4-BE49-F238E27FC236}">
                  <a16:creationId xmlns:a16="http://schemas.microsoft.com/office/drawing/2014/main" id="{A717E37A-BE74-4B24-BEEB-338DCCC35A79}"/>
                </a:ext>
              </a:extLst>
            </p:cNvPr>
            <p:cNvSpPr txBox="1"/>
            <p:nvPr/>
          </p:nvSpPr>
          <p:spPr>
            <a:xfrm>
              <a:off x="10729682" y="4258170"/>
              <a:ext cx="628085"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100%</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 name="TextBox 44">
              <a:extLst>
                <a:ext uri="{FF2B5EF4-FFF2-40B4-BE49-F238E27FC236}">
                  <a16:creationId xmlns:a16="http://schemas.microsoft.com/office/drawing/2014/main" id="{85B527B2-DEA3-4849-BF18-88FCDD042906}"/>
                </a:ext>
              </a:extLst>
            </p:cNvPr>
            <p:cNvSpPr txBox="1"/>
            <p:nvPr/>
          </p:nvSpPr>
          <p:spPr>
            <a:xfrm>
              <a:off x="5473089" y="4258170"/>
              <a:ext cx="527762"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20%</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 name="TextBox 45">
              <a:extLst>
                <a:ext uri="{FF2B5EF4-FFF2-40B4-BE49-F238E27FC236}">
                  <a16:creationId xmlns:a16="http://schemas.microsoft.com/office/drawing/2014/main" id="{A24C8B9D-615C-4F61-99D1-0DDF5DEF37D0}"/>
                </a:ext>
              </a:extLst>
            </p:cNvPr>
            <p:cNvSpPr txBox="1"/>
            <p:nvPr/>
          </p:nvSpPr>
          <p:spPr>
            <a:xfrm>
              <a:off x="8743077" y="4258170"/>
              <a:ext cx="527762"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70%</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 name="TextBox 46">
              <a:extLst>
                <a:ext uri="{FF2B5EF4-FFF2-40B4-BE49-F238E27FC236}">
                  <a16:creationId xmlns:a16="http://schemas.microsoft.com/office/drawing/2014/main" id="{E82B58D8-A968-4088-A755-429DAEB9DFC3}"/>
                </a:ext>
              </a:extLst>
            </p:cNvPr>
            <p:cNvSpPr txBox="1"/>
            <p:nvPr/>
          </p:nvSpPr>
          <p:spPr>
            <a:xfrm>
              <a:off x="9386453" y="4258170"/>
              <a:ext cx="527762"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80%</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 name="TextBox 47">
              <a:extLst>
                <a:ext uri="{FF2B5EF4-FFF2-40B4-BE49-F238E27FC236}">
                  <a16:creationId xmlns:a16="http://schemas.microsoft.com/office/drawing/2014/main" id="{A1DBCA20-1C98-4497-82C8-EC1DEC362FBC}"/>
                </a:ext>
              </a:extLst>
            </p:cNvPr>
            <p:cNvSpPr txBox="1"/>
            <p:nvPr/>
          </p:nvSpPr>
          <p:spPr>
            <a:xfrm>
              <a:off x="10072015" y="4258170"/>
              <a:ext cx="527762"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90%</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2" name="TextBox 48">
              <a:extLst>
                <a:ext uri="{FF2B5EF4-FFF2-40B4-BE49-F238E27FC236}">
                  <a16:creationId xmlns:a16="http://schemas.microsoft.com/office/drawing/2014/main" id="{51824AD9-A836-4077-BCDB-6AFDD0E2A63D}"/>
                </a:ext>
              </a:extLst>
            </p:cNvPr>
            <p:cNvSpPr txBox="1"/>
            <p:nvPr/>
          </p:nvSpPr>
          <p:spPr>
            <a:xfrm>
              <a:off x="4357342" y="4258170"/>
              <a:ext cx="427438"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0%</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TextBox 49">
              <a:extLst>
                <a:ext uri="{FF2B5EF4-FFF2-40B4-BE49-F238E27FC236}">
                  <a16:creationId xmlns:a16="http://schemas.microsoft.com/office/drawing/2014/main" id="{DBC0220C-AAEC-48A2-AF89-4D49981D7E22}"/>
                </a:ext>
              </a:extLst>
            </p:cNvPr>
            <p:cNvSpPr txBox="1"/>
            <p:nvPr/>
          </p:nvSpPr>
          <p:spPr>
            <a:xfrm>
              <a:off x="4846456" y="4258170"/>
              <a:ext cx="527762"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10%</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 name="Rectangle 50">
              <a:extLst>
                <a:ext uri="{FF2B5EF4-FFF2-40B4-BE49-F238E27FC236}">
                  <a16:creationId xmlns:a16="http://schemas.microsoft.com/office/drawing/2014/main" id="{561AA2AA-C370-46C7-95AB-4792F4513BE3}"/>
                </a:ext>
              </a:extLst>
            </p:cNvPr>
            <p:cNvSpPr/>
            <p:nvPr/>
          </p:nvSpPr>
          <p:spPr>
            <a:xfrm>
              <a:off x="4446089" y="1883284"/>
              <a:ext cx="6882616" cy="30949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Rectangle 51">
              <a:extLst>
                <a:ext uri="{FF2B5EF4-FFF2-40B4-BE49-F238E27FC236}">
                  <a16:creationId xmlns:a16="http://schemas.microsoft.com/office/drawing/2014/main" id="{13A570A8-B459-4C97-A4C9-708F68557A0F}"/>
                </a:ext>
              </a:extLst>
            </p:cNvPr>
            <p:cNvSpPr/>
            <p:nvPr/>
          </p:nvSpPr>
          <p:spPr>
            <a:xfrm>
              <a:off x="4446089" y="1883284"/>
              <a:ext cx="2377439" cy="30949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Rectangle 52">
              <a:extLst>
                <a:ext uri="{FF2B5EF4-FFF2-40B4-BE49-F238E27FC236}">
                  <a16:creationId xmlns:a16="http://schemas.microsoft.com/office/drawing/2014/main" id="{0EA8BE2E-D404-4A68-AB94-5EBA3C9A611D}"/>
                </a:ext>
              </a:extLst>
            </p:cNvPr>
            <p:cNvSpPr/>
            <p:nvPr/>
          </p:nvSpPr>
          <p:spPr>
            <a:xfrm>
              <a:off x="4446089" y="2340484"/>
              <a:ext cx="6882616" cy="30949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7" name="Rectangle 53">
              <a:extLst>
                <a:ext uri="{FF2B5EF4-FFF2-40B4-BE49-F238E27FC236}">
                  <a16:creationId xmlns:a16="http://schemas.microsoft.com/office/drawing/2014/main" id="{80ECD8B0-1C16-4688-9339-67D87665D571}"/>
                </a:ext>
              </a:extLst>
            </p:cNvPr>
            <p:cNvSpPr/>
            <p:nvPr/>
          </p:nvSpPr>
          <p:spPr>
            <a:xfrm>
              <a:off x="4446089" y="2340484"/>
              <a:ext cx="1272539" cy="30949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Rectangle 54">
              <a:extLst>
                <a:ext uri="{FF2B5EF4-FFF2-40B4-BE49-F238E27FC236}">
                  <a16:creationId xmlns:a16="http://schemas.microsoft.com/office/drawing/2014/main" id="{1202172A-BCB0-4AA4-8262-DFA4E89F00FB}"/>
                </a:ext>
              </a:extLst>
            </p:cNvPr>
            <p:cNvSpPr/>
            <p:nvPr/>
          </p:nvSpPr>
          <p:spPr>
            <a:xfrm>
              <a:off x="4446089" y="2797684"/>
              <a:ext cx="6882616" cy="30949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9" name="Rectangle 55">
              <a:extLst>
                <a:ext uri="{FF2B5EF4-FFF2-40B4-BE49-F238E27FC236}">
                  <a16:creationId xmlns:a16="http://schemas.microsoft.com/office/drawing/2014/main" id="{90809E42-3377-4838-B4F3-0175C711AAB6}"/>
                </a:ext>
              </a:extLst>
            </p:cNvPr>
            <p:cNvSpPr/>
            <p:nvPr/>
          </p:nvSpPr>
          <p:spPr>
            <a:xfrm>
              <a:off x="4446089" y="2797684"/>
              <a:ext cx="925829" cy="30949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0" name="Rectangle 56">
              <a:extLst>
                <a:ext uri="{FF2B5EF4-FFF2-40B4-BE49-F238E27FC236}">
                  <a16:creationId xmlns:a16="http://schemas.microsoft.com/office/drawing/2014/main" id="{1B44A80D-163A-4F3F-9295-65F77368015F}"/>
                </a:ext>
              </a:extLst>
            </p:cNvPr>
            <p:cNvSpPr/>
            <p:nvPr/>
          </p:nvSpPr>
          <p:spPr>
            <a:xfrm>
              <a:off x="4446089" y="3254884"/>
              <a:ext cx="6882616" cy="30949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1" name="Rectangle 57">
              <a:extLst>
                <a:ext uri="{FF2B5EF4-FFF2-40B4-BE49-F238E27FC236}">
                  <a16:creationId xmlns:a16="http://schemas.microsoft.com/office/drawing/2014/main" id="{CD88F51E-851A-4876-9B46-90708AE5858B}"/>
                </a:ext>
              </a:extLst>
            </p:cNvPr>
            <p:cNvSpPr/>
            <p:nvPr/>
          </p:nvSpPr>
          <p:spPr>
            <a:xfrm>
              <a:off x="4446089" y="3254884"/>
              <a:ext cx="2023109" cy="30949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2" name="Rectangle 58">
              <a:extLst>
                <a:ext uri="{FF2B5EF4-FFF2-40B4-BE49-F238E27FC236}">
                  <a16:creationId xmlns:a16="http://schemas.microsoft.com/office/drawing/2014/main" id="{3992365F-E3D5-4621-BC0E-82DF1D65E0E3}"/>
                </a:ext>
              </a:extLst>
            </p:cNvPr>
            <p:cNvSpPr/>
            <p:nvPr/>
          </p:nvSpPr>
          <p:spPr>
            <a:xfrm>
              <a:off x="4446089" y="3712084"/>
              <a:ext cx="6882616" cy="30949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3" name="Rectangle 59">
              <a:extLst>
                <a:ext uri="{FF2B5EF4-FFF2-40B4-BE49-F238E27FC236}">
                  <a16:creationId xmlns:a16="http://schemas.microsoft.com/office/drawing/2014/main" id="{D92BAB3C-135E-48C8-9560-B89B20DE2038}"/>
                </a:ext>
              </a:extLst>
            </p:cNvPr>
            <p:cNvSpPr/>
            <p:nvPr/>
          </p:nvSpPr>
          <p:spPr>
            <a:xfrm>
              <a:off x="4446089" y="3712084"/>
              <a:ext cx="1710689" cy="30949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4" name="Rectangle 60">
              <a:extLst>
                <a:ext uri="{FF2B5EF4-FFF2-40B4-BE49-F238E27FC236}">
                  <a16:creationId xmlns:a16="http://schemas.microsoft.com/office/drawing/2014/main" id="{2E0BD226-FE9C-4749-8343-9E48507A966B}"/>
                </a:ext>
              </a:extLst>
            </p:cNvPr>
            <p:cNvSpPr/>
            <p:nvPr/>
          </p:nvSpPr>
          <p:spPr>
            <a:xfrm>
              <a:off x="6823528" y="1883284"/>
              <a:ext cx="1463039" cy="30949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5" name="Rectangle 61">
              <a:extLst>
                <a:ext uri="{FF2B5EF4-FFF2-40B4-BE49-F238E27FC236}">
                  <a16:creationId xmlns:a16="http://schemas.microsoft.com/office/drawing/2014/main" id="{E2138118-65E9-45E1-BB2D-BC955B49D056}"/>
                </a:ext>
              </a:extLst>
            </p:cNvPr>
            <p:cNvSpPr/>
            <p:nvPr/>
          </p:nvSpPr>
          <p:spPr>
            <a:xfrm>
              <a:off x="5718628" y="2340484"/>
              <a:ext cx="1626870" cy="30949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6" name="Rectangle 62">
              <a:extLst>
                <a:ext uri="{FF2B5EF4-FFF2-40B4-BE49-F238E27FC236}">
                  <a16:creationId xmlns:a16="http://schemas.microsoft.com/office/drawing/2014/main" id="{A0357818-C24D-4711-B655-815CA39A3F64}"/>
                </a:ext>
              </a:extLst>
            </p:cNvPr>
            <p:cNvSpPr/>
            <p:nvPr/>
          </p:nvSpPr>
          <p:spPr>
            <a:xfrm>
              <a:off x="5371918" y="2796805"/>
              <a:ext cx="1451610" cy="30949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7" name="Rectangle 63">
              <a:extLst>
                <a:ext uri="{FF2B5EF4-FFF2-40B4-BE49-F238E27FC236}">
                  <a16:creationId xmlns:a16="http://schemas.microsoft.com/office/drawing/2014/main" id="{746917F4-16BF-418A-BDFF-D35B59A1A278}"/>
                </a:ext>
              </a:extLst>
            </p:cNvPr>
            <p:cNvSpPr/>
            <p:nvPr/>
          </p:nvSpPr>
          <p:spPr>
            <a:xfrm>
              <a:off x="6469198" y="3254884"/>
              <a:ext cx="1474470" cy="30949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8" name="Rectangle 64">
              <a:extLst>
                <a:ext uri="{FF2B5EF4-FFF2-40B4-BE49-F238E27FC236}">
                  <a16:creationId xmlns:a16="http://schemas.microsoft.com/office/drawing/2014/main" id="{865E3D02-0C0A-4586-88E7-3D4FDA24A907}"/>
                </a:ext>
              </a:extLst>
            </p:cNvPr>
            <p:cNvSpPr/>
            <p:nvPr/>
          </p:nvSpPr>
          <p:spPr>
            <a:xfrm>
              <a:off x="6156778" y="3712084"/>
              <a:ext cx="1329690" cy="30949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9" name="Rectangle 65">
              <a:extLst>
                <a:ext uri="{FF2B5EF4-FFF2-40B4-BE49-F238E27FC236}">
                  <a16:creationId xmlns:a16="http://schemas.microsoft.com/office/drawing/2014/main" id="{CBD762D1-6055-4515-9780-AF3768438E6A}"/>
                </a:ext>
              </a:extLst>
            </p:cNvPr>
            <p:cNvSpPr/>
            <p:nvPr/>
          </p:nvSpPr>
          <p:spPr>
            <a:xfrm>
              <a:off x="8286566" y="1883284"/>
              <a:ext cx="1381763" cy="3094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0" name="Rectangle 66">
              <a:extLst>
                <a:ext uri="{FF2B5EF4-FFF2-40B4-BE49-F238E27FC236}">
                  <a16:creationId xmlns:a16="http://schemas.microsoft.com/office/drawing/2014/main" id="{4CA86428-9FCE-42BE-828C-E863AE6231A1}"/>
                </a:ext>
              </a:extLst>
            </p:cNvPr>
            <p:cNvSpPr/>
            <p:nvPr/>
          </p:nvSpPr>
          <p:spPr>
            <a:xfrm>
              <a:off x="7345498" y="2340484"/>
              <a:ext cx="3320853" cy="3094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1" name="Rectangle 67">
              <a:extLst>
                <a:ext uri="{FF2B5EF4-FFF2-40B4-BE49-F238E27FC236}">
                  <a16:creationId xmlns:a16="http://schemas.microsoft.com/office/drawing/2014/main" id="{8EF9F0EC-C795-4D91-A21B-84E0DBB50551}"/>
                </a:ext>
              </a:extLst>
            </p:cNvPr>
            <p:cNvSpPr/>
            <p:nvPr/>
          </p:nvSpPr>
          <p:spPr>
            <a:xfrm>
              <a:off x="6821623" y="2796805"/>
              <a:ext cx="2116455" cy="3094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2" name="Rectangle 68">
              <a:extLst>
                <a:ext uri="{FF2B5EF4-FFF2-40B4-BE49-F238E27FC236}">
                  <a16:creationId xmlns:a16="http://schemas.microsoft.com/office/drawing/2014/main" id="{8220FF8A-C6C3-48FE-9CEF-C4F79D2C1F08}"/>
                </a:ext>
              </a:extLst>
            </p:cNvPr>
            <p:cNvSpPr/>
            <p:nvPr/>
          </p:nvSpPr>
          <p:spPr>
            <a:xfrm>
              <a:off x="7943668" y="3254884"/>
              <a:ext cx="1724661" cy="3094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3" name="Rectangle 69">
              <a:extLst>
                <a:ext uri="{FF2B5EF4-FFF2-40B4-BE49-F238E27FC236}">
                  <a16:creationId xmlns:a16="http://schemas.microsoft.com/office/drawing/2014/main" id="{FF737581-D5C6-4FD7-A3C3-06F584206F3B}"/>
                </a:ext>
              </a:extLst>
            </p:cNvPr>
            <p:cNvSpPr/>
            <p:nvPr/>
          </p:nvSpPr>
          <p:spPr>
            <a:xfrm>
              <a:off x="7486468" y="3712084"/>
              <a:ext cx="1710689" cy="3094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cxnSp>
          <p:nvCxnSpPr>
            <p:cNvPr id="34" name="Straight Connector 70">
              <a:extLst>
                <a:ext uri="{FF2B5EF4-FFF2-40B4-BE49-F238E27FC236}">
                  <a16:creationId xmlns:a16="http://schemas.microsoft.com/office/drawing/2014/main" id="{5F61E09C-A317-44E3-8B31-AD6FB319CD70}"/>
                </a:ext>
              </a:extLst>
            </p:cNvPr>
            <p:cNvCxnSpPr/>
            <p:nvPr/>
          </p:nvCxnSpPr>
          <p:spPr>
            <a:xfrm>
              <a:off x="4446089" y="1767172"/>
              <a:ext cx="0" cy="2412945"/>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71">
              <a:extLst>
                <a:ext uri="{FF2B5EF4-FFF2-40B4-BE49-F238E27FC236}">
                  <a16:creationId xmlns:a16="http://schemas.microsoft.com/office/drawing/2014/main" id="{7C3B3546-BAD7-4207-A972-7E48AAC1964B}"/>
                </a:ext>
              </a:extLst>
            </p:cNvPr>
            <p:cNvSpPr txBox="1"/>
            <p:nvPr/>
          </p:nvSpPr>
          <p:spPr>
            <a:xfrm>
              <a:off x="3847326" y="1853363"/>
              <a:ext cx="576403" cy="332708"/>
            </a:xfrm>
            <a:prstGeom prst="rect">
              <a:avLst/>
            </a:prstGeom>
            <a:noFill/>
          </p:spPr>
          <p:txBody>
            <a:bodyPr wrap="none" rtlCol="0">
              <a:spAutoFit/>
            </a:bodyPr>
            <a:lstStyle/>
            <a:p>
              <a:pPr algn="just">
                <a:lnSpc>
                  <a:spcPct val="120000"/>
                </a:lnSpc>
              </a:pPr>
              <a:r>
                <a:rPr lang="en-US" sz="1400" dirty="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2015</a:t>
              </a:r>
              <a:endParaRPr lang="en-GB" sz="1400" dirty="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6" name="TextBox 72">
              <a:extLst>
                <a:ext uri="{FF2B5EF4-FFF2-40B4-BE49-F238E27FC236}">
                  <a16:creationId xmlns:a16="http://schemas.microsoft.com/office/drawing/2014/main" id="{90C339EB-CEFC-498F-8F93-6394BE7BF723}"/>
                </a:ext>
              </a:extLst>
            </p:cNvPr>
            <p:cNvSpPr txBox="1"/>
            <p:nvPr/>
          </p:nvSpPr>
          <p:spPr>
            <a:xfrm>
              <a:off x="3847326" y="2310563"/>
              <a:ext cx="576403"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2014</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7" name="TextBox 73">
              <a:extLst>
                <a:ext uri="{FF2B5EF4-FFF2-40B4-BE49-F238E27FC236}">
                  <a16:creationId xmlns:a16="http://schemas.microsoft.com/office/drawing/2014/main" id="{08B8E97A-9B54-43B5-B5ED-3D657A2985E2}"/>
                </a:ext>
              </a:extLst>
            </p:cNvPr>
            <p:cNvSpPr txBox="1"/>
            <p:nvPr/>
          </p:nvSpPr>
          <p:spPr>
            <a:xfrm>
              <a:off x="3847326" y="2766884"/>
              <a:ext cx="576403"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2013</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8" name="TextBox 74">
              <a:extLst>
                <a:ext uri="{FF2B5EF4-FFF2-40B4-BE49-F238E27FC236}">
                  <a16:creationId xmlns:a16="http://schemas.microsoft.com/office/drawing/2014/main" id="{6607501F-64C7-4E85-9C87-9135EB932566}"/>
                </a:ext>
              </a:extLst>
            </p:cNvPr>
            <p:cNvSpPr txBox="1"/>
            <p:nvPr/>
          </p:nvSpPr>
          <p:spPr>
            <a:xfrm>
              <a:off x="3847326" y="3224963"/>
              <a:ext cx="576403"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2012</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9" name="TextBox 75">
              <a:extLst>
                <a:ext uri="{FF2B5EF4-FFF2-40B4-BE49-F238E27FC236}">
                  <a16:creationId xmlns:a16="http://schemas.microsoft.com/office/drawing/2014/main" id="{5A7A6757-C3F3-48C1-A7D0-ACE0D7AD0C36}"/>
                </a:ext>
              </a:extLst>
            </p:cNvPr>
            <p:cNvSpPr txBox="1"/>
            <p:nvPr/>
          </p:nvSpPr>
          <p:spPr>
            <a:xfrm>
              <a:off x="3847327" y="3682163"/>
              <a:ext cx="576403" cy="332708"/>
            </a:xfrm>
            <a:prstGeom prst="rect">
              <a:avLst/>
            </a:prstGeom>
            <a:noFill/>
          </p:spPr>
          <p:txBody>
            <a:bodyPr wrap="none" rtlCol="0">
              <a:spAutoFit/>
            </a:bodyPr>
            <a:lstStyle/>
            <a:p>
              <a:pPr algn="just">
                <a:lnSpc>
                  <a:spcPct val="120000"/>
                </a:lnSpc>
              </a:pPr>
              <a:r>
                <a:rPr lang="en-US"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2011</a:t>
              </a: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40" name="Oval 77">
            <a:extLst>
              <a:ext uri="{FF2B5EF4-FFF2-40B4-BE49-F238E27FC236}">
                <a16:creationId xmlns:a16="http://schemas.microsoft.com/office/drawing/2014/main" id="{3E4797BF-DD10-4444-ADA2-1169D3C850BF}"/>
              </a:ext>
            </a:extLst>
          </p:cNvPr>
          <p:cNvSpPr/>
          <p:nvPr/>
        </p:nvSpPr>
        <p:spPr>
          <a:xfrm>
            <a:off x="2479586" y="5021816"/>
            <a:ext cx="307256" cy="307256"/>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1" name="TextBox 78">
            <a:extLst>
              <a:ext uri="{FF2B5EF4-FFF2-40B4-BE49-F238E27FC236}">
                <a16:creationId xmlns:a16="http://schemas.microsoft.com/office/drawing/2014/main" id="{740F0B8E-8E88-4363-8197-57E019CC3AF0}"/>
              </a:ext>
            </a:extLst>
          </p:cNvPr>
          <p:cNvSpPr txBox="1"/>
          <p:nvPr/>
        </p:nvSpPr>
        <p:spPr>
          <a:xfrm>
            <a:off x="2850819" y="4980702"/>
            <a:ext cx="902811" cy="350865"/>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文字内容</a:t>
            </a:r>
            <a:endParaRPr lang="en-GB" sz="1400" dirty="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2" name="Rectangle 79">
            <a:extLst>
              <a:ext uri="{FF2B5EF4-FFF2-40B4-BE49-F238E27FC236}">
                <a16:creationId xmlns:a16="http://schemas.microsoft.com/office/drawing/2014/main" id="{B03EED99-23BC-41C6-969C-F5BB9FA97DFE}"/>
              </a:ext>
            </a:extLst>
          </p:cNvPr>
          <p:cNvSpPr/>
          <p:nvPr/>
        </p:nvSpPr>
        <p:spPr>
          <a:xfrm>
            <a:off x="2410025" y="5324218"/>
            <a:ext cx="2246678" cy="387798"/>
          </a:xfrm>
          <a:prstGeom prst="rect">
            <a:avLst/>
          </a:prstGeom>
        </p:spPr>
        <p:txBody>
          <a:bodyPr wrap="square">
            <a:spAutoFit/>
          </a:bodyPr>
          <a:lstStyle/>
          <a:p>
            <a:pPr>
              <a:lnSpc>
                <a:spcPct val="120000"/>
              </a:lnSpc>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GB"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3" name="Oval 80">
            <a:extLst>
              <a:ext uri="{FF2B5EF4-FFF2-40B4-BE49-F238E27FC236}">
                <a16:creationId xmlns:a16="http://schemas.microsoft.com/office/drawing/2014/main" id="{A3BAE888-DB15-4469-A0BA-9DF77B835FEA}"/>
              </a:ext>
            </a:extLst>
          </p:cNvPr>
          <p:cNvSpPr/>
          <p:nvPr/>
        </p:nvSpPr>
        <p:spPr>
          <a:xfrm>
            <a:off x="4960765" y="5021816"/>
            <a:ext cx="307256" cy="307256"/>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4" name="TextBox 81">
            <a:extLst>
              <a:ext uri="{FF2B5EF4-FFF2-40B4-BE49-F238E27FC236}">
                <a16:creationId xmlns:a16="http://schemas.microsoft.com/office/drawing/2014/main" id="{84DEABAD-ED45-4198-A85F-AD943A69E141}"/>
              </a:ext>
            </a:extLst>
          </p:cNvPr>
          <p:cNvSpPr txBox="1"/>
          <p:nvPr/>
        </p:nvSpPr>
        <p:spPr>
          <a:xfrm>
            <a:off x="5314795" y="4980702"/>
            <a:ext cx="902811" cy="350865"/>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文字内容</a:t>
            </a:r>
            <a:endParaRPr lang="en-GB" altLang="zh-CN" sz="1400" dirty="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5" name="Rectangle 82">
            <a:extLst>
              <a:ext uri="{FF2B5EF4-FFF2-40B4-BE49-F238E27FC236}">
                <a16:creationId xmlns:a16="http://schemas.microsoft.com/office/drawing/2014/main" id="{5387A499-CE27-43D0-94F5-747DB3820E2C}"/>
              </a:ext>
            </a:extLst>
          </p:cNvPr>
          <p:cNvSpPr/>
          <p:nvPr/>
        </p:nvSpPr>
        <p:spPr>
          <a:xfrm>
            <a:off x="4891204" y="5324218"/>
            <a:ext cx="2246678" cy="387798"/>
          </a:xfrm>
          <a:prstGeom prst="rect">
            <a:avLst/>
          </a:prstGeom>
        </p:spPr>
        <p:txBody>
          <a:bodyPr wrap="square">
            <a:spAutoFit/>
          </a:bodyPr>
          <a:lstStyle/>
          <a:p>
            <a:pPr>
              <a:lnSpc>
                <a:spcPct val="120000"/>
              </a:lnSpc>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GB"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6" name="Oval 83">
            <a:extLst>
              <a:ext uri="{FF2B5EF4-FFF2-40B4-BE49-F238E27FC236}">
                <a16:creationId xmlns:a16="http://schemas.microsoft.com/office/drawing/2014/main" id="{9EDE37AE-CB26-4733-802D-63E3356FD08D}"/>
              </a:ext>
            </a:extLst>
          </p:cNvPr>
          <p:cNvSpPr/>
          <p:nvPr/>
        </p:nvSpPr>
        <p:spPr>
          <a:xfrm>
            <a:off x="7441944" y="4998832"/>
            <a:ext cx="307256" cy="307256"/>
          </a:xfrm>
          <a:prstGeom prst="ellipse">
            <a:avLst/>
          </a:prstGeom>
          <a:solidFill>
            <a:srgbClr val="D6D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4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7" name="TextBox 84">
            <a:extLst>
              <a:ext uri="{FF2B5EF4-FFF2-40B4-BE49-F238E27FC236}">
                <a16:creationId xmlns:a16="http://schemas.microsoft.com/office/drawing/2014/main" id="{38E54C44-0958-4FA6-907C-426FDC49F97D}"/>
              </a:ext>
            </a:extLst>
          </p:cNvPr>
          <p:cNvSpPr txBox="1"/>
          <p:nvPr/>
        </p:nvSpPr>
        <p:spPr>
          <a:xfrm>
            <a:off x="7778771" y="4980702"/>
            <a:ext cx="902811" cy="350865"/>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文字内容</a:t>
            </a:r>
            <a:endParaRPr lang="en-GB" altLang="zh-CN" sz="1400" dirty="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8" name="Rectangle 85">
            <a:extLst>
              <a:ext uri="{FF2B5EF4-FFF2-40B4-BE49-F238E27FC236}">
                <a16:creationId xmlns:a16="http://schemas.microsoft.com/office/drawing/2014/main" id="{EA6103A8-B792-45A9-A530-9A30A996968A}"/>
              </a:ext>
            </a:extLst>
          </p:cNvPr>
          <p:cNvSpPr/>
          <p:nvPr/>
        </p:nvSpPr>
        <p:spPr>
          <a:xfrm>
            <a:off x="7372382" y="5324218"/>
            <a:ext cx="2246678" cy="387798"/>
          </a:xfrm>
          <a:prstGeom prst="rect">
            <a:avLst/>
          </a:prstGeom>
        </p:spPr>
        <p:txBody>
          <a:bodyPr wrap="square">
            <a:spAutoFit/>
          </a:bodyPr>
          <a:lstStyle/>
          <a:p>
            <a:pPr>
              <a:lnSpc>
                <a:spcPct val="120000"/>
              </a:lnSpc>
            </a:pPr>
            <a:r>
              <a:rPr lang="zh-CN" altLang="en-US" sz="80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GB" altLang="zh-CN" sz="800" dirty="0">
              <a:solidFill>
                <a:schemeClr val="bg1">
                  <a:lumMod val="6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extLst>
      <p:ext uri="{BB962C8B-B14F-4D97-AF65-F5344CB8AC3E}">
        <p14:creationId xmlns:p14="http://schemas.microsoft.com/office/powerpoint/2010/main" val="169255861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P spid="43" grpId="0" animBg="1"/>
      <p:bldP spid="44" grpId="0"/>
      <p:bldP spid="45" grpId="0"/>
      <p:bldP spid="46" grpId="0" animBg="1"/>
      <p:bldP spid="47"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485699-2E92-437F-AF8F-6FAEAC968194}"/>
              </a:ext>
            </a:extLst>
          </p:cNvPr>
          <p:cNvPicPr>
            <a:picLocks noChangeAspect="1"/>
          </p:cNvPicPr>
          <p:nvPr/>
        </p:nvPicPr>
        <p:blipFill>
          <a:blip r:embed="rId3">
            <a:grayscl/>
          </a:blip>
          <a:stretch>
            <a:fillRect/>
          </a:stretch>
        </p:blipFill>
        <p:spPr>
          <a:xfrm>
            <a:off x="-681286" y="2449270"/>
            <a:ext cx="12873286" cy="4408730"/>
          </a:xfrm>
          <a:prstGeom prst="rect">
            <a:avLst/>
          </a:prstGeom>
        </p:spPr>
      </p:pic>
      <p:sp>
        <p:nvSpPr>
          <p:cNvPr id="3" name="文本框 2">
            <a:extLst>
              <a:ext uri="{FF2B5EF4-FFF2-40B4-BE49-F238E27FC236}">
                <a16:creationId xmlns:a16="http://schemas.microsoft.com/office/drawing/2014/main" id="{E693C1CC-4548-4C5B-91EA-8D8B65509EFA}"/>
              </a:ext>
            </a:extLst>
          </p:cNvPr>
          <p:cNvSpPr txBox="1"/>
          <p:nvPr/>
        </p:nvSpPr>
        <p:spPr>
          <a:xfrm>
            <a:off x="4800504" y="1966988"/>
            <a:ext cx="550151" cy="319446"/>
          </a:xfrm>
          <a:prstGeom prst="rect">
            <a:avLst/>
          </a:prstGeom>
          <a:noFill/>
        </p:spPr>
        <p:txBody>
          <a:bodyPr wrap="none" rtlCol="0">
            <a:spAutoFit/>
          </a:bodyPr>
          <a:lstStyle/>
          <a:p>
            <a:r>
              <a:rPr lang="en-US" altLang="zh-CN" sz="1476" b="1" dirty="0">
                <a:latin typeface="微软雅黑" panose="020B0503020204020204" pitchFamily="34" charset="-122"/>
                <a:ea typeface="微软雅黑" panose="020B0503020204020204" pitchFamily="34" charset="-122"/>
                <a:sym typeface="微软雅黑" panose="020B0503020204020204" pitchFamily="34" charset="-122"/>
              </a:rPr>
              <a:t>94</a:t>
            </a:r>
            <a:r>
              <a:rPr lang="en-US" altLang="zh-CN" sz="1107" b="1"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76"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4DB64D53-EE48-48E5-976F-CDF1F9547192}"/>
              </a:ext>
            </a:extLst>
          </p:cNvPr>
          <p:cNvSpPr txBox="1"/>
          <p:nvPr/>
        </p:nvSpPr>
        <p:spPr>
          <a:xfrm>
            <a:off x="7278152" y="3362481"/>
            <a:ext cx="550151" cy="319446"/>
          </a:xfrm>
          <a:prstGeom prst="rect">
            <a:avLst/>
          </a:prstGeom>
          <a:noFill/>
        </p:spPr>
        <p:txBody>
          <a:bodyPr wrap="none" rtlCol="0">
            <a:spAutoFit/>
          </a:bodyPr>
          <a:lstStyle/>
          <a:p>
            <a:r>
              <a:rPr lang="en-US" altLang="zh-CN" sz="1476" b="1" dirty="0">
                <a:latin typeface="微软雅黑" panose="020B0503020204020204" pitchFamily="34" charset="-122"/>
                <a:ea typeface="微软雅黑" panose="020B0503020204020204" pitchFamily="34" charset="-122"/>
                <a:sym typeface="微软雅黑" panose="020B0503020204020204" pitchFamily="34" charset="-122"/>
              </a:rPr>
              <a:t>42</a:t>
            </a:r>
            <a:r>
              <a:rPr lang="en-US" altLang="zh-CN" sz="1107" b="1"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76"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a:extLst>
              <a:ext uri="{FF2B5EF4-FFF2-40B4-BE49-F238E27FC236}">
                <a16:creationId xmlns:a16="http://schemas.microsoft.com/office/drawing/2014/main" id="{9E0789A6-B21B-4094-8E8B-4D3941B3D6F6}"/>
              </a:ext>
            </a:extLst>
          </p:cNvPr>
          <p:cNvSpPr txBox="1"/>
          <p:nvPr/>
        </p:nvSpPr>
        <p:spPr>
          <a:xfrm>
            <a:off x="8746937" y="3856191"/>
            <a:ext cx="550151" cy="319446"/>
          </a:xfrm>
          <a:prstGeom prst="rect">
            <a:avLst/>
          </a:prstGeom>
          <a:noFill/>
        </p:spPr>
        <p:txBody>
          <a:bodyPr wrap="none" rtlCol="0">
            <a:spAutoFit/>
          </a:bodyPr>
          <a:lstStyle/>
          <a:p>
            <a:r>
              <a:rPr lang="en-US" altLang="zh-CN" sz="1476" b="1" dirty="0">
                <a:latin typeface="微软雅黑" panose="020B0503020204020204" pitchFamily="34" charset="-122"/>
                <a:ea typeface="微软雅黑" panose="020B0503020204020204" pitchFamily="34" charset="-122"/>
                <a:sym typeface="微软雅黑" panose="020B0503020204020204" pitchFamily="34" charset="-122"/>
              </a:rPr>
              <a:t>23</a:t>
            </a:r>
            <a:r>
              <a:rPr lang="en-US" altLang="zh-CN" sz="1107" b="1"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76"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a:extLst>
              <a:ext uri="{FF2B5EF4-FFF2-40B4-BE49-F238E27FC236}">
                <a16:creationId xmlns:a16="http://schemas.microsoft.com/office/drawing/2014/main" id="{072240BE-C20A-4720-AC34-D2D23C0F333A}"/>
              </a:ext>
            </a:extLst>
          </p:cNvPr>
          <p:cNvSpPr txBox="1"/>
          <p:nvPr/>
        </p:nvSpPr>
        <p:spPr>
          <a:xfrm>
            <a:off x="2877206" y="2757825"/>
            <a:ext cx="550151" cy="319446"/>
          </a:xfrm>
          <a:prstGeom prst="rect">
            <a:avLst/>
          </a:prstGeom>
          <a:noFill/>
        </p:spPr>
        <p:txBody>
          <a:bodyPr wrap="none" rtlCol="0">
            <a:spAutoFit/>
          </a:bodyPr>
          <a:lstStyle/>
          <a:p>
            <a:r>
              <a:rPr lang="en-US" altLang="zh-CN" sz="1476" b="1" dirty="0">
                <a:latin typeface="微软雅黑" panose="020B0503020204020204" pitchFamily="34" charset="-122"/>
                <a:ea typeface="微软雅黑" panose="020B0503020204020204" pitchFamily="34" charset="-122"/>
                <a:sym typeface="微软雅黑" panose="020B0503020204020204" pitchFamily="34" charset="-122"/>
              </a:rPr>
              <a:t>63</a:t>
            </a:r>
            <a:r>
              <a:rPr lang="en-US" altLang="zh-CN" sz="1107" b="1"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76"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ooter Text">
            <a:extLst>
              <a:ext uri="{FF2B5EF4-FFF2-40B4-BE49-F238E27FC236}">
                <a16:creationId xmlns:a16="http://schemas.microsoft.com/office/drawing/2014/main" id="{1C9F57CE-C6C8-43ED-B64A-B49EBAC9103C}"/>
              </a:ext>
            </a:extLst>
          </p:cNvPr>
          <p:cNvSpPr txBox="1"/>
          <p:nvPr/>
        </p:nvSpPr>
        <p:spPr>
          <a:xfrm>
            <a:off x="1355250" y="2449270"/>
            <a:ext cx="2398351" cy="295466"/>
          </a:xfrm>
          <a:prstGeom prst="rect">
            <a:avLst/>
          </a:prstGeom>
          <a:noFill/>
        </p:spPr>
        <p:txBody>
          <a:bodyPr wrap="square" lIns="0" tIns="0" rIns="0" bIns="0" rtlCol="0">
            <a:spAutoFit/>
          </a:bodyPr>
          <a:lstStyle/>
          <a:p>
            <a:pPr algn="r">
              <a:lnSpc>
                <a:spcPct val="120000"/>
              </a:lnSpc>
            </a:pPr>
            <a:r>
              <a:rPr lang="zh-CN" altLang="en-US" sz="8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altLang="zh-CN"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Footer Text">
            <a:extLst>
              <a:ext uri="{FF2B5EF4-FFF2-40B4-BE49-F238E27FC236}">
                <a16:creationId xmlns:a16="http://schemas.microsoft.com/office/drawing/2014/main" id="{E29881F9-B417-4DDF-89BB-D534C4929DA0}"/>
              </a:ext>
            </a:extLst>
          </p:cNvPr>
          <p:cNvSpPr txBox="1"/>
          <p:nvPr/>
        </p:nvSpPr>
        <p:spPr>
          <a:xfrm>
            <a:off x="3825909" y="1540393"/>
            <a:ext cx="2398351" cy="295466"/>
          </a:xfrm>
          <a:prstGeom prst="rect">
            <a:avLst/>
          </a:prstGeom>
          <a:noFill/>
        </p:spPr>
        <p:txBody>
          <a:bodyPr wrap="square" lIns="0" tIns="0" rIns="0" bIns="0" rtlCol="0">
            <a:spAutoFit/>
          </a:bodyPr>
          <a:lstStyle/>
          <a:p>
            <a:pPr algn="r">
              <a:lnSpc>
                <a:spcPct val="120000"/>
              </a:lnSpc>
            </a:pPr>
            <a:r>
              <a:rPr lang="zh-CN" altLang="en-US" sz="8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altLang="zh-CN"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ooter Text">
            <a:extLst>
              <a:ext uri="{FF2B5EF4-FFF2-40B4-BE49-F238E27FC236}">
                <a16:creationId xmlns:a16="http://schemas.microsoft.com/office/drawing/2014/main" id="{9239D68B-E2DC-42C3-A629-181058A38A09}"/>
              </a:ext>
            </a:extLst>
          </p:cNvPr>
          <p:cNvSpPr txBox="1"/>
          <p:nvPr/>
        </p:nvSpPr>
        <p:spPr>
          <a:xfrm>
            <a:off x="6078976" y="2794501"/>
            <a:ext cx="2398351" cy="295466"/>
          </a:xfrm>
          <a:prstGeom prst="rect">
            <a:avLst/>
          </a:prstGeom>
          <a:noFill/>
        </p:spPr>
        <p:txBody>
          <a:bodyPr wrap="square" lIns="0" tIns="0" rIns="0" bIns="0" rtlCol="0">
            <a:spAutoFit/>
          </a:bodyPr>
          <a:lstStyle/>
          <a:p>
            <a:pPr algn="r">
              <a:lnSpc>
                <a:spcPct val="120000"/>
              </a:lnSpc>
            </a:pPr>
            <a:r>
              <a:rPr lang="zh-CN" altLang="en-US" sz="8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altLang="zh-CN"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ooter Text">
            <a:extLst>
              <a:ext uri="{FF2B5EF4-FFF2-40B4-BE49-F238E27FC236}">
                <a16:creationId xmlns:a16="http://schemas.microsoft.com/office/drawing/2014/main" id="{F04F6526-3832-4EDB-9D15-B017510D0F5B}"/>
              </a:ext>
            </a:extLst>
          </p:cNvPr>
          <p:cNvSpPr txBox="1"/>
          <p:nvPr/>
        </p:nvSpPr>
        <p:spPr>
          <a:xfrm>
            <a:off x="8412034" y="3644753"/>
            <a:ext cx="2398351" cy="295466"/>
          </a:xfrm>
          <a:prstGeom prst="rect">
            <a:avLst/>
          </a:prstGeom>
          <a:noFill/>
        </p:spPr>
        <p:txBody>
          <a:bodyPr wrap="square" lIns="0" tIns="0" rIns="0" bIns="0" rtlCol="0">
            <a:spAutoFit/>
          </a:bodyPr>
          <a:lstStyle/>
          <a:p>
            <a:pPr algn="r">
              <a:lnSpc>
                <a:spcPct val="120000"/>
              </a:lnSpc>
            </a:pPr>
            <a:r>
              <a:rPr lang="zh-CN" altLang="en-US" sz="8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altLang="zh-CN"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528525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22" presetClass="entr" presetSubtype="2"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childTnLst>
                          </p:cTn>
                        </p:par>
                        <p:par>
                          <p:cTn id="24" fill="hold">
                            <p:stCondLst>
                              <p:cond delay="2000"/>
                            </p:stCondLst>
                            <p:childTnLst>
                              <p:par>
                                <p:cTn id="25" presetID="22" presetClass="entr" presetSubtype="2"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par>
                          <p:cTn id="28" fill="hold">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right)">
                                      <p:cBhvr>
                                        <p:cTn id="31" dur="500"/>
                                        <p:tgtEl>
                                          <p:spTgt spid="9"/>
                                        </p:tgtEl>
                                      </p:cBhvr>
                                    </p:animEffect>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right)">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1">
            <a:extLst>
              <a:ext uri="{FF2B5EF4-FFF2-40B4-BE49-F238E27FC236}">
                <a16:creationId xmlns:a16="http://schemas.microsoft.com/office/drawing/2014/main" id="{C0FBD0B3-AA83-4E0B-AAD0-23BB4CFD5887}"/>
              </a:ext>
            </a:extLst>
          </p:cNvPr>
          <p:cNvSpPr>
            <a:spLocks/>
          </p:cNvSpPr>
          <p:nvPr/>
        </p:nvSpPr>
        <p:spPr bwMode="auto">
          <a:xfrm flipV="1">
            <a:off x="3866258" y="2232126"/>
            <a:ext cx="4211834" cy="606988"/>
          </a:xfrm>
          <a:custGeom>
            <a:avLst/>
            <a:gdLst>
              <a:gd name="T0" fmla="*/ 909 w 909"/>
              <a:gd name="T1" fmla="*/ 131 h 131"/>
              <a:gd name="T2" fmla="*/ 134 w 909"/>
              <a:gd name="T3" fmla="*/ 131 h 131"/>
              <a:gd name="T4" fmla="*/ 0 w 909"/>
              <a:gd name="T5" fmla="*/ 0 h 131"/>
              <a:gd name="T6" fmla="*/ 760 w 909"/>
              <a:gd name="T7" fmla="*/ 0 h 131"/>
              <a:gd name="T8" fmla="*/ 909 w 909"/>
              <a:gd name="T9" fmla="*/ 131 h 131"/>
            </a:gdLst>
            <a:ahLst/>
            <a:cxnLst>
              <a:cxn ang="0">
                <a:pos x="T0" y="T1"/>
              </a:cxn>
              <a:cxn ang="0">
                <a:pos x="T2" y="T3"/>
              </a:cxn>
              <a:cxn ang="0">
                <a:pos x="T4" y="T5"/>
              </a:cxn>
              <a:cxn ang="0">
                <a:pos x="T6" y="T7"/>
              </a:cxn>
              <a:cxn ang="0">
                <a:pos x="T8" y="T9"/>
              </a:cxn>
            </a:cxnLst>
            <a:rect l="0" t="0" r="r" b="b"/>
            <a:pathLst>
              <a:path w="909" h="131">
                <a:moveTo>
                  <a:pt x="909" y="131"/>
                </a:moveTo>
                <a:lnTo>
                  <a:pt x="134" y="131"/>
                </a:lnTo>
                <a:lnTo>
                  <a:pt x="0" y="0"/>
                </a:lnTo>
                <a:lnTo>
                  <a:pt x="760" y="0"/>
                </a:lnTo>
                <a:lnTo>
                  <a:pt x="909" y="131"/>
                </a:lnTo>
                <a:close/>
              </a:path>
            </a:pathLst>
          </a:custGeom>
          <a:solidFill>
            <a:srgbClr val="595959"/>
          </a:solidFill>
          <a:ln>
            <a:noFill/>
          </a:ln>
        </p:spPr>
        <p:txBody>
          <a:bodyPr vert="horz" wrap="square" lIns="128580" tIns="64290" rIns="128580" bIns="6429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a:extLst>
              <a:ext uri="{FF2B5EF4-FFF2-40B4-BE49-F238E27FC236}">
                <a16:creationId xmlns:a16="http://schemas.microsoft.com/office/drawing/2014/main" id="{B26291FD-47D3-414A-8CCE-48CDA3D3A308}"/>
              </a:ext>
            </a:extLst>
          </p:cNvPr>
          <p:cNvSpPr txBox="1"/>
          <p:nvPr/>
        </p:nvSpPr>
        <p:spPr>
          <a:xfrm>
            <a:off x="5260439" y="1130632"/>
            <a:ext cx="1423472" cy="1200329"/>
          </a:xfrm>
          <a:prstGeom prst="rect">
            <a:avLst/>
          </a:prstGeom>
          <a:noFill/>
        </p:spPr>
        <p:txBody>
          <a:bodyPr wrap="square" rtlCol="0">
            <a:spAutoFit/>
          </a:bodyPr>
          <a:lstStyle/>
          <a:p>
            <a:pPr algn="ctr"/>
            <a:r>
              <a:rPr lang="en-US" altLang="zh-CN" sz="72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03</a:t>
            </a:r>
            <a:endParaRPr lang="zh-CN" altLang="en-US" sz="72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矩形 3">
            <a:extLst>
              <a:ext uri="{FF2B5EF4-FFF2-40B4-BE49-F238E27FC236}">
                <a16:creationId xmlns:a16="http://schemas.microsoft.com/office/drawing/2014/main" id="{7FF0CFD7-B96D-44A1-ADD9-5A3658C0A9D5}"/>
              </a:ext>
            </a:extLst>
          </p:cNvPr>
          <p:cNvSpPr/>
          <p:nvPr/>
        </p:nvSpPr>
        <p:spPr>
          <a:xfrm>
            <a:off x="4379971" y="2270009"/>
            <a:ext cx="3184408" cy="553998"/>
          </a:xfrm>
          <a:prstGeom prst="rect">
            <a:avLst/>
          </a:prstGeom>
        </p:spPr>
        <p:txBody>
          <a:bodyPr wrap="square" lIns="0" tIns="0" rIns="0" bIns="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添加您的标题</a:t>
            </a:r>
          </a:p>
        </p:txBody>
      </p:sp>
      <p:sp>
        <p:nvSpPr>
          <p:cNvPr id="5" name="TextBox 11">
            <a:extLst>
              <a:ext uri="{FF2B5EF4-FFF2-40B4-BE49-F238E27FC236}">
                <a16:creationId xmlns:a16="http://schemas.microsoft.com/office/drawing/2014/main" id="{62571150-EDA5-4F4E-90F1-A71DCC064AC5}"/>
              </a:ext>
            </a:extLst>
          </p:cNvPr>
          <p:cNvSpPr txBox="1"/>
          <p:nvPr/>
        </p:nvSpPr>
        <p:spPr>
          <a:xfrm>
            <a:off x="3866259" y="2950113"/>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11">
            <a:extLst>
              <a:ext uri="{FF2B5EF4-FFF2-40B4-BE49-F238E27FC236}">
                <a16:creationId xmlns:a16="http://schemas.microsoft.com/office/drawing/2014/main" id="{7DA58F5E-CDFC-4736-B7F5-6315F08F3027}"/>
              </a:ext>
            </a:extLst>
          </p:cNvPr>
          <p:cNvSpPr txBox="1"/>
          <p:nvPr/>
        </p:nvSpPr>
        <p:spPr>
          <a:xfrm>
            <a:off x="5972177" y="2950113"/>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11">
            <a:extLst>
              <a:ext uri="{FF2B5EF4-FFF2-40B4-BE49-F238E27FC236}">
                <a16:creationId xmlns:a16="http://schemas.microsoft.com/office/drawing/2014/main" id="{9B7448AE-A48B-4326-9158-9DC28F9E634C}"/>
              </a:ext>
            </a:extLst>
          </p:cNvPr>
          <p:cNvSpPr txBox="1"/>
          <p:nvPr/>
        </p:nvSpPr>
        <p:spPr>
          <a:xfrm>
            <a:off x="3866258" y="3293112"/>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11">
            <a:extLst>
              <a:ext uri="{FF2B5EF4-FFF2-40B4-BE49-F238E27FC236}">
                <a16:creationId xmlns:a16="http://schemas.microsoft.com/office/drawing/2014/main" id="{8320981C-1EF1-4C87-974B-1B95AEEFE97D}"/>
              </a:ext>
            </a:extLst>
          </p:cNvPr>
          <p:cNvSpPr txBox="1"/>
          <p:nvPr/>
        </p:nvSpPr>
        <p:spPr>
          <a:xfrm>
            <a:off x="5972177" y="3293111"/>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BFD10BBE-0712-4549-9813-6FC95651DE9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b="76432"/>
          <a:stretch/>
        </p:blipFill>
        <p:spPr>
          <a:xfrm>
            <a:off x="-229085" y="3993326"/>
            <a:ext cx="12648728" cy="2864674"/>
          </a:xfrm>
          <a:prstGeom prst="rect">
            <a:avLst/>
          </a:prstGeom>
        </p:spPr>
      </p:pic>
    </p:spTree>
    <p:extLst>
      <p:ext uri="{BB962C8B-B14F-4D97-AF65-F5344CB8AC3E}">
        <p14:creationId xmlns:p14="http://schemas.microsoft.com/office/powerpoint/2010/main" val="32750875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4*#ppt_w"/>
                                          </p:val>
                                        </p:tav>
                                        <p:tav tm="100000">
                                          <p:val>
                                            <p:strVal val="#ppt_w"/>
                                          </p:val>
                                        </p:tav>
                                      </p:tavLst>
                                    </p:anim>
                                    <p:anim calcmode="lin" valueType="num">
                                      <p:cBhvr>
                                        <p:cTn id="20" dur="500" fill="hold"/>
                                        <p:tgtEl>
                                          <p:spTgt spid="4"/>
                                        </p:tgtEl>
                                        <p:attrNameLst>
                                          <p:attrName>ppt_h</p:attrName>
                                        </p:attrNameLst>
                                      </p:cBhvr>
                                      <p:tavLst>
                                        <p:tav tm="0">
                                          <p:val>
                                            <p:strVal val="4*#ppt_h"/>
                                          </p:val>
                                        </p:tav>
                                        <p:tav tm="100000">
                                          <p:val>
                                            <p:strVal val="#ppt_h"/>
                                          </p:val>
                                        </p:tav>
                                      </p:tavLst>
                                    </p:anim>
                                  </p:childTnLst>
                                </p:cTn>
                              </p:par>
                            </p:childTnLst>
                          </p:cTn>
                        </p:par>
                        <p:par>
                          <p:cTn id="21" fill="hold">
                            <p:stCondLst>
                              <p:cond delay="500"/>
                            </p:stCondLst>
                            <p:childTnLst>
                              <p:par>
                                <p:cTn id="22" presetID="1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p:tgtEl>
                                          <p:spTgt spid="5"/>
                                        </p:tgtEl>
                                        <p:attrNameLst>
                                          <p:attrName>ppt_x</p:attrName>
                                        </p:attrNameLst>
                                      </p:cBhvr>
                                      <p:tavLst>
                                        <p:tav tm="0">
                                          <p:val>
                                            <p:strVal val="#ppt_x-#ppt_w*1.125000"/>
                                          </p:val>
                                        </p:tav>
                                        <p:tav tm="100000">
                                          <p:val>
                                            <p:strVal val="#ppt_x"/>
                                          </p:val>
                                        </p:tav>
                                      </p:tavLst>
                                    </p:anim>
                                    <p:animEffect transition="in" filter="wipe(right)">
                                      <p:cBhvr>
                                        <p:cTn id="25" dur="500"/>
                                        <p:tgtEl>
                                          <p:spTgt spid="5"/>
                                        </p:tgtEl>
                                      </p:cBhvr>
                                    </p:animEffect>
                                  </p:childTnLst>
                                </p:cTn>
                              </p:par>
                            </p:childTnLst>
                          </p:cTn>
                        </p:par>
                        <p:par>
                          <p:cTn id="26" fill="hold">
                            <p:stCondLst>
                              <p:cond delay="1000"/>
                            </p:stCondLst>
                            <p:childTnLst>
                              <p:par>
                                <p:cTn id="27" presetID="1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p:tgtEl>
                                          <p:spTgt spid="6"/>
                                        </p:tgtEl>
                                        <p:attrNameLst>
                                          <p:attrName>ppt_x</p:attrName>
                                        </p:attrNameLst>
                                      </p:cBhvr>
                                      <p:tavLst>
                                        <p:tav tm="0">
                                          <p:val>
                                            <p:strVal val="#ppt_x-#ppt_w*1.125000"/>
                                          </p:val>
                                        </p:tav>
                                        <p:tav tm="100000">
                                          <p:val>
                                            <p:strVal val="#ppt_x"/>
                                          </p:val>
                                        </p:tav>
                                      </p:tavLst>
                                    </p:anim>
                                    <p:animEffect transition="in" filter="wipe(right)">
                                      <p:cBhvr>
                                        <p:cTn id="30" dur="500"/>
                                        <p:tgtEl>
                                          <p:spTgt spid="6"/>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p:tgtEl>
                                          <p:spTgt spid="7"/>
                                        </p:tgtEl>
                                        <p:attrNameLst>
                                          <p:attrName>ppt_x</p:attrName>
                                        </p:attrNameLst>
                                      </p:cBhvr>
                                      <p:tavLst>
                                        <p:tav tm="0">
                                          <p:val>
                                            <p:strVal val="#ppt_x-#ppt_w*1.125000"/>
                                          </p:val>
                                        </p:tav>
                                        <p:tav tm="100000">
                                          <p:val>
                                            <p:strVal val="#ppt_x"/>
                                          </p:val>
                                        </p:tav>
                                      </p:tavLst>
                                    </p:anim>
                                    <p:animEffect transition="in" filter="wipe(right)">
                                      <p:cBhvr>
                                        <p:cTn id="35" dur="500"/>
                                        <p:tgtEl>
                                          <p:spTgt spid="7"/>
                                        </p:tgtEl>
                                      </p:cBhvr>
                                    </p:animEffect>
                                  </p:childTnLst>
                                </p:cTn>
                              </p:par>
                            </p:childTnLst>
                          </p:cTn>
                        </p:par>
                        <p:par>
                          <p:cTn id="36" fill="hold">
                            <p:stCondLst>
                              <p:cond delay="2000"/>
                            </p:stCondLst>
                            <p:childTnLst>
                              <p:par>
                                <p:cTn id="37" presetID="1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ppt_x</p:attrName>
                                        </p:attrNameLst>
                                      </p:cBhvr>
                                      <p:tavLst>
                                        <p:tav tm="0">
                                          <p:val>
                                            <p:strVal val="#ppt_x-#ppt_w*1.125000"/>
                                          </p:val>
                                        </p:tav>
                                        <p:tav tm="100000">
                                          <p:val>
                                            <p:strVal val="#ppt_x"/>
                                          </p:val>
                                        </p:tav>
                                      </p:tavLst>
                                    </p:anim>
                                    <p:animEffect transition="in" filter="wipe(righ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98BDCB15-BE3C-4806-B47B-AF9F9ED5EA41}"/>
              </a:ext>
            </a:extLst>
          </p:cNvPr>
          <p:cNvCxnSpPr/>
          <p:nvPr/>
        </p:nvCxnSpPr>
        <p:spPr>
          <a:xfrm>
            <a:off x="-762300" y="2880419"/>
            <a:ext cx="129543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A9CC29BA-5E0C-4D36-A695-95E0BA1AE0A4}"/>
              </a:ext>
            </a:extLst>
          </p:cNvPr>
          <p:cNvGrpSpPr/>
          <p:nvPr/>
        </p:nvGrpSpPr>
        <p:grpSpPr>
          <a:xfrm>
            <a:off x="-762300" y="2867027"/>
            <a:ext cx="12954300" cy="3616325"/>
            <a:chOff x="-41275" y="3429000"/>
            <a:chExt cx="12283270" cy="3429000"/>
          </a:xfrm>
        </p:grpSpPr>
        <p:cxnSp>
          <p:nvCxnSpPr>
            <p:cNvPr id="4" name="直接连接符 3">
              <a:extLst>
                <a:ext uri="{FF2B5EF4-FFF2-40B4-BE49-F238E27FC236}">
                  <a16:creationId xmlns:a16="http://schemas.microsoft.com/office/drawing/2014/main" id="{74BAD4F8-9F86-4A8E-A31B-4CA5F691C4E9}"/>
                </a:ext>
              </a:extLst>
            </p:cNvPr>
            <p:cNvCxnSpPr/>
            <p:nvPr/>
          </p:nvCxnSpPr>
          <p:spPr>
            <a:xfrm flipV="1">
              <a:off x="-41275" y="3429000"/>
              <a:ext cx="12283270" cy="3429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E0FDF004-B652-4856-BEC1-4D63A1373348}"/>
                </a:ext>
              </a:extLst>
            </p:cNvPr>
            <p:cNvSpPr txBox="1"/>
            <p:nvPr/>
          </p:nvSpPr>
          <p:spPr>
            <a:xfrm rot="20664372">
              <a:off x="2002543" y="5598905"/>
              <a:ext cx="2320983" cy="918730"/>
            </a:xfrm>
            <a:prstGeom prst="rect">
              <a:avLst/>
            </a:prstGeom>
            <a:noFill/>
          </p:spPr>
          <p:txBody>
            <a:bodyPr wrap="square" rtlCol="0">
              <a:spAutoFit/>
            </a:bodyPr>
            <a:lstStyle/>
            <a:p>
              <a:pPr algn="just">
                <a:lnSpc>
                  <a:spcPct val="150000"/>
                </a:lnSpc>
              </a:pPr>
              <a:r>
                <a:rPr lang="zh-CN" altLang="en-US" sz="1266">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altLang="zh-CN" sz="1266"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a:extLst>
                <a:ext uri="{FF2B5EF4-FFF2-40B4-BE49-F238E27FC236}">
                  <a16:creationId xmlns:a16="http://schemas.microsoft.com/office/drawing/2014/main" id="{2CDF38BB-A51D-4A16-9B1C-1B9C93BFBD28}"/>
                </a:ext>
              </a:extLst>
            </p:cNvPr>
            <p:cNvSpPr txBox="1"/>
            <p:nvPr/>
          </p:nvSpPr>
          <p:spPr>
            <a:xfrm rot="20664372">
              <a:off x="4434354" y="4789948"/>
              <a:ext cx="2320983" cy="1161073"/>
            </a:xfrm>
            <a:prstGeom prst="rect">
              <a:avLst/>
            </a:prstGeom>
            <a:noFill/>
          </p:spPr>
          <p:txBody>
            <a:bodyPr wrap="square" rtlCol="0">
              <a:spAutoFit/>
            </a:bodyPr>
            <a:lstStyle/>
            <a:p>
              <a:pPr algn="just">
                <a:lnSpc>
                  <a:spcPct val="150000"/>
                </a:lnSpc>
              </a:pPr>
              <a:r>
                <a:rPr lang="zh-CN" altLang="en-US" sz="1266">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altLang="zh-CN" sz="1266" b="1"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endParaRPr lang="en-US" altLang="zh-CN" sz="1107" dirty="0">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7" name="直接连接符 6">
            <a:extLst>
              <a:ext uri="{FF2B5EF4-FFF2-40B4-BE49-F238E27FC236}">
                <a16:creationId xmlns:a16="http://schemas.microsoft.com/office/drawing/2014/main" id="{93479F2C-9D07-44E1-8D85-5FAC503C2B4C}"/>
              </a:ext>
            </a:extLst>
          </p:cNvPr>
          <p:cNvCxnSpPr/>
          <p:nvPr/>
        </p:nvCxnSpPr>
        <p:spPr>
          <a:xfrm flipV="1">
            <a:off x="7331134" y="2867027"/>
            <a:ext cx="4860866" cy="361632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9320288-F865-42CA-9853-9ABF4748651B}"/>
              </a:ext>
            </a:extLst>
          </p:cNvPr>
          <p:cNvSpPr txBox="1"/>
          <p:nvPr/>
        </p:nvSpPr>
        <p:spPr>
          <a:xfrm rot="19364193">
            <a:off x="8347480" y="4464618"/>
            <a:ext cx="2447777" cy="968920"/>
          </a:xfrm>
          <a:prstGeom prst="rect">
            <a:avLst/>
          </a:prstGeom>
          <a:noFill/>
        </p:spPr>
        <p:txBody>
          <a:bodyPr wrap="square" rtlCol="0">
            <a:spAutoFit/>
          </a:bodyPr>
          <a:lstStyle/>
          <a:p>
            <a:pPr algn="just">
              <a:lnSpc>
                <a:spcPct val="150000"/>
              </a:lnSpc>
            </a:pPr>
            <a:r>
              <a:rPr lang="zh-CN" altLang="en-US" sz="1266">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altLang="zh-CN" sz="1266"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任意多边形 11">
            <a:extLst>
              <a:ext uri="{FF2B5EF4-FFF2-40B4-BE49-F238E27FC236}">
                <a16:creationId xmlns:a16="http://schemas.microsoft.com/office/drawing/2014/main" id="{84BF0C4C-D1AE-4F05-8208-5B77514CEC11}"/>
              </a:ext>
            </a:extLst>
          </p:cNvPr>
          <p:cNvSpPr/>
          <p:nvPr/>
        </p:nvSpPr>
        <p:spPr>
          <a:xfrm rot="5400000">
            <a:off x="1635793" y="2172860"/>
            <a:ext cx="1289792" cy="1420345"/>
          </a:xfrm>
          <a:custGeom>
            <a:avLst/>
            <a:gdLst>
              <a:gd name="connsiteX0" fmla="*/ 0 w 1247369"/>
              <a:gd name="connsiteY0" fmla="*/ 749943 h 1373627"/>
              <a:gd name="connsiteX1" fmla="*/ 497991 w 1247369"/>
              <a:gd name="connsiteY1" fmla="*/ 138930 h 1373627"/>
              <a:gd name="connsiteX2" fmla="*/ 532396 w 1247369"/>
              <a:gd name="connsiteY2" fmla="*/ 135461 h 1373627"/>
              <a:gd name="connsiteX3" fmla="*/ 623684 w 1247369"/>
              <a:gd name="connsiteY3" fmla="*/ 0 h 1373627"/>
              <a:gd name="connsiteX4" fmla="*/ 714972 w 1247369"/>
              <a:gd name="connsiteY4" fmla="*/ 135461 h 1373627"/>
              <a:gd name="connsiteX5" fmla="*/ 749379 w 1247369"/>
              <a:gd name="connsiteY5" fmla="*/ 138930 h 1373627"/>
              <a:gd name="connsiteX6" fmla="*/ 1247369 w 1247369"/>
              <a:gd name="connsiteY6" fmla="*/ 749943 h 1373627"/>
              <a:gd name="connsiteX7" fmla="*/ 623685 w 1247369"/>
              <a:gd name="connsiteY7" fmla="*/ 1373627 h 1373627"/>
              <a:gd name="connsiteX8" fmla="*/ 0 w 1247369"/>
              <a:gd name="connsiteY8" fmla="*/ 749943 h 13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369" h="1373627">
                <a:moveTo>
                  <a:pt x="0" y="749943"/>
                </a:moveTo>
                <a:cubicBezTo>
                  <a:pt x="0" y="448548"/>
                  <a:pt x="213788" y="197086"/>
                  <a:pt x="497991" y="138930"/>
                </a:cubicBezTo>
                <a:lnTo>
                  <a:pt x="532396" y="135461"/>
                </a:lnTo>
                <a:lnTo>
                  <a:pt x="623684" y="0"/>
                </a:lnTo>
                <a:lnTo>
                  <a:pt x="714972" y="135461"/>
                </a:lnTo>
                <a:lnTo>
                  <a:pt x="749379" y="138930"/>
                </a:lnTo>
                <a:cubicBezTo>
                  <a:pt x="1033581" y="197086"/>
                  <a:pt x="1247369" y="448548"/>
                  <a:pt x="1247369" y="749943"/>
                </a:cubicBezTo>
                <a:cubicBezTo>
                  <a:pt x="1247369" y="1094394"/>
                  <a:pt x="968136" y="1373627"/>
                  <a:pt x="623685" y="1373627"/>
                </a:cubicBezTo>
                <a:cubicBezTo>
                  <a:pt x="279233" y="1373627"/>
                  <a:pt x="0" y="1094394"/>
                  <a:pt x="0" y="749943"/>
                </a:cubicBez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任意多边形 12">
            <a:extLst>
              <a:ext uri="{FF2B5EF4-FFF2-40B4-BE49-F238E27FC236}">
                <a16:creationId xmlns:a16="http://schemas.microsoft.com/office/drawing/2014/main" id="{E92FBBE4-AAF5-4598-BCDA-27D596FD8BFB}"/>
              </a:ext>
            </a:extLst>
          </p:cNvPr>
          <p:cNvSpPr/>
          <p:nvPr/>
        </p:nvSpPr>
        <p:spPr>
          <a:xfrm rot="5400000">
            <a:off x="900393" y="1363020"/>
            <a:ext cx="2760597" cy="3040025"/>
          </a:xfrm>
          <a:custGeom>
            <a:avLst/>
            <a:gdLst>
              <a:gd name="connsiteX0" fmla="*/ 0 w 1247369"/>
              <a:gd name="connsiteY0" fmla="*/ 749943 h 1373627"/>
              <a:gd name="connsiteX1" fmla="*/ 497991 w 1247369"/>
              <a:gd name="connsiteY1" fmla="*/ 138930 h 1373627"/>
              <a:gd name="connsiteX2" fmla="*/ 532396 w 1247369"/>
              <a:gd name="connsiteY2" fmla="*/ 135461 h 1373627"/>
              <a:gd name="connsiteX3" fmla="*/ 623684 w 1247369"/>
              <a:gd name="connsiteY3" fmla="*/ 0 h 1373627"/>
              <a:gd name="connsiteX4" fmla="*/ 714972 w 1247369"/>
              <a:gd name="connsiteY4" fmla="*/ 135461 h 1373627"/>
              <a:gd name="connsiteX5" fmla="*/ 749379 w 1247369"/>
              <a:gd name="connsiteY5" fmla="*/ 138930 h 1373627"/>
              <a:gd name="connsiteX6" fmla="*/ 1247369 w 1247369"/>
              <a:gd name="connsiteY6" fmla="*/ 749943 h 1373627"/>
              <a:gd name="connsiteX7" fmla="*/ 623685 w 1247369"/>
              <a:gd name="connsiteY7" fmla="*/ 1373627 h 1373627"/>
              <a:gd name="connsiteX8" fmla="*/ 0 w 1247369"/>
              <a:gd name="connsiteY8" fmla="*/ 749943 h 13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369" h="1373627">
                <a:moveTo>
                  <a:pt x="0" y="749943"/>
                </a:moveTo>
                <a:cubicBezTo>
                  <a:pt x="0" y="448548"/>
                  <a:pt x="213788" y="197086"/>
                  <a:pt x="497991" y="138930"/>
                </a:cubicBezTo>
                <a:lnTo>
                  <a:pt x="532396" y="135461"/>
                </a:lnTo>
                <a:lnTo>
                  <a:pt x="623684" y="0"/>
                </a:lnTo>
                <a:lnTo>
                  <a:pt x="714972" y="135461"/>
                </a:lnTo>
                <a:lnTo>
                  <a:pt x="749379" y="138930"/>
                </a:lnTo>
                <a:cubicBezTo>
                  <a:pt x="1033581" y="197086"/>
                  <a:pt x="1247369" y="448548"/>
                  <a:pt x="1247369" y="749943"/>
                </a:cubicBezTo>
                <a:cubicBezTo>
                  <a:pt x="1247369" y="1094394"/>
                  <a:pt x="968136" y="1373627"/>
                  <a:pt x="623685" y="1373627"/>
                </a:cubicBezTo>
                <a:cubicBezTo>
                  <a:pt x="279233" y="1373627"/>
                  <a:pt x="0" y="1094394"/>
                  <a:pt x="0" y="749943"/>
                </a:cubicBez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任意多边形 17">
            <a:extLst>
              <a:ext uri="{FF2B5EF4-FFF2-40B4-BE49-F238E27FC236}">
                <a16:creationId xmlns:a16="http://schemas.microsoft.com/office/drawing/2014/main" id="{9766B768-9BBA-4D96-B8D8-7FE54E3EF4F7}"/>
              </a:ext>
            </a:extLst>
          </p:cNvPr>
          <p:cNvSpPr/>
          <p:nvPr/>
        </p:nvSpPr>
        <p:spPr>
          <a:xfrm rot="5400000">
            <a:off x="3922169" y="2172860"/>
            <a:ext cx="1289792" cy="1420345"/>
          </a:xfrm>
          <a:custGeom>
            <a:avLst/>
            <a:gdLst>
              <a:gd name="connsiteX0" fmla="*/ 0 w 1247369"/>
              <a:gd name="connsiteY0" fmla="*/ 749943 h 1373627"/>
              <a:gd name="connsiteX1" fmla="*/ 497991 w 1247369"/>
              <a:gd name="connsiteY1" fmla="*/ 138930 h 1373627"/>
              <a:gd name="connsiteX2" fmla="*/ 532396 w 1247369"/>
              <a:gd name="connsiteY2" fmla="*/ 135461 h 1373627"/>
              <a:gd name="connsiteX3" fmla="*/ 623684 w 1247369"/>
              <a:gd name="connsiteY3" fmla="*/ 0 h 1373627"/>
              <a:gd name="connsiteX4" fmla="*/ 714972 w 1247369"/>
              <a:gd name="connsiteY4" fmla="*/ 135461 h 1373627"/>
              <a:gd name="connsiteX5" fmla="*/ 749379 w 1247369"/>
              <a:gd name="connsiteY5" fmla="*/ 138930 h 1373627"/>
              <a:gd name="connsiteX6" fmla="*/ 1247369 w 1247369"/>
              <a:gd name="connsiteY6" fmla="*/ 749943 h 1373627"/>
              <a:gd name="connsiteX7" fmla="*/ 623685 w 1247369"/>
              <a:gd name="connsiteY7" fmla="*/ 1373627 h 1373627"/>
              <a:gd name="connsiteX8" fmla="*/ 0 w 1247369"/>
              <a:gd name="connsiteY8" fmla="*/ 749943 h 13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369" h="1373627">
                <a:moveTo>
                  <a:pt x="0" y="749943"/>
                </a:moveTo>
                <a:cubicBezTo>
                  <a:pt x="0" y="448548"/>
                  <a:pt x="213788" y="197086"/>
                  <a:pt x="497991" y="138930"/>
                </a:cubicBezTo>
                <a:lnTo>
                  <a:pt x="532396" y="135461"/>
                </a:lnTo>
                <a:lnTo>
                  <a:pt x="623684" y="0"/>
                </a:lnTo>
                <a:lnTo>
                  <a:pt x="714972" y="135461"/>
                </a:lnTo>
                <a:lnTo>
                  <a:pt x="749379" y="138930"/>
                </a:lnTo>
                <a:cubicBezTo>
                  <a:pt x="1033581" y="197086"/>
                  <a:pt x="1247369" y="448548"/>
                  <a:pt x="1247369" y="749943"/>
                </a:cubicBezTo>
                <a:cubicBezTo>
                  <a:pt x="1247369" y="1094394"/>
                  <a:pt x="968136" y="1373627"/>
                  <a:pt x="623685" y="1373627"/>
                </a:cubicBezTo>
                <a:cubicBezTo>
                  <a:pt x="279233" y="1373627"/>
                  <a:pt x="0" y="1094394"/>
                  <a:pt x="0" y="749943"/>
                </a:cubicBez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任意多边形 19">
            <a:extLst>
              <a:ext uri="{FF2B5EF4-FFF2-40B4-BE49-F238E27FC236}">
                <a16:creationId xmlns:a16="http://schemas.microsoft.com/office/drawing/2014/main" id="{7866271D-DA49-4D12-B851-8F0D6FD07FDC}"/>
              </a:ext>
            </a:extLst>
          </p:cNvPr>
          <p:cNvSpPr/>
          <p:nvPr/>
        </p:nvSpPr>
        <p:spPr>
          <a:xfrm rot="5400000">
            <a:off x="3186769" y="1363020"/>
            <a:ext cx="2760597" cy="3040025"/>
          </a:xfrm>
          <a:custGeom>
            <a:avLst/>
            <a:gdLst>
              <a:gd name="connsiteX0" fmla="*/ 0 w 1247369"/>
              <a:gd name="connsiteY0" fmla="*/ 749943 h 1373627"/>
              <a:gd name="connsiteX1" fmla="*/ 497991 w 1247369"/>
              <a:gd name="connsiteY1" fmla="*/ 138930 h 1373627"/>
              <a:gd name="connsiteX2" fmla="*/ 532396 w 1247369"/>
              <a:gd name="connsiteY2" fmla="*/ 135461 h 1373627"/>
              <a:gd name="connsiteX3" fmla="*/ 623684 w 1247369"/>
              <a:gd name="connsiteY3" fmla="*/ 0 h 1373627"/>
              <a:gd name="connsiteX4" fmla="*/ 714972 w 1247369"/>
              <a:gd name="connsiteY4" fmla="*/ 135461 h 1373627"/>
              <a:gd name="connsiteX5" fmla="*/ 749379 w 1247369"/>
              <a:gd name="connsiteY5" fmla="*/ 138930 h 1373627"/>
              <a:gd name="connsiteX6" fmla="*/ 1247369 w 1247369"/>
              <a:gd name="connsiteY6" fmla="*/ 749943 h 1373627"/>
              <a:gd name="connsiteX7" fmla="*/ 623685 w 1247369"/>
              <a:gd name="connsiteY7" fmla="*/ 1373627 h 1373627"/>
              <a:gd name="connsiteX8" fmla="*/ 0 w 1247369"/>
              <a:gd name="connsiteY8" fmla="*/ 749943 h 13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369" h="1373627">
                <a:moveTo>
                  <a:pt x="0" y="749943"/>
                </a:moveTo>
                <a:cubicBezTo>
                  <a:pt x="0" y="448548"/>
                  <a:pt x="213788" y="197086"/>
                  <a:pt x="497991" y="138930"/>
                </a:cubicBezTo>
                <a:lnTo>
                  <a:pt x="532396" y="135461"/>
                </a:lnTo>
                <a:lnTo>
                  <a:pt x="623684" y="0"/>
                </a:lnTo>
                <a:lnTo>
                  <a:pt x="714972" y="135461"/>
                </a:lnTo>
                <a:lnTo>
                  <a:pt x="749379" y="138930"/>
                </a:lnTo>
                <a:cubicBezTo>
                  <a:pt x="1033581" y="197086"/>
                  <a:pt x="1247369" y="448548"/>
                  <a:pt x="1247369" y="749943"/>
                </a:cubicBezTo>
                <a:cubicBezTo>
                  <a:pt x="1247369" y="1094394"/>
                  <a:pt x="968136" y="1373627"/>
                  <a:pt x="623685" y="1373627"/>
                </a:cubicBezTo>
                <a:cubicBezTo>
                  <a:pt x="279233" y="1373627"/>
                  <a:pt x="0" y="1094394"/>
                  <a:pt x="0" y="749943"/>
                </a:cubicBez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22">
            <a:extLst>
              <a:ext uri="{FF2B5EF4-FFF2-40B4-BE49-F238E27FC236}">
                <a16:creationId xmlns:a16="http://schemas.microsoft.com/office/drawing/2014/main" id="{5AE473B0-6145-465E-8A09-F0E3B1307AF1}"/>
              </a:ext>
            </a:extLst>
          </p:cNvPr>
          <p:cNvSpPr/>
          <p:nvPr/>
        </p:nvSpPr>
        <p:spPr>
          <a:xfrm rot="5400000">
            <a:off x="6208545" y="2172860"/>
            <a:ext cx="1289792" cy="1420345"/>
          </a:xfrm>
          <a:custGeom>
            <a:avLst/>
            <a:gdLst>
              <a:gd name="connsiteX0" fmla="*/ 0 w 1247369"/>
              <a:gd name="connsiteY0" fmla="*/ 749943 h 1373627"/>
              <a:gd name="connsiteX1" fmla="*/ 497991 w 1247369"/>
              <a:gd name="connsiteY1" fmla="*/ 138930 h 1373627"/>
              <a:gd name="connsiteX2" fmla="*/ 532396 w 1247369"/>
              <a:gd name="connsiteY2" fmla="*/ 135461 h 1373627"/>
              <a:gd name="connsiteX3" fmla="*/ 623684 w 1247369"/>
              <a:gd name="connsiteY3" fmla="*/ 0 h 1373627"/>
              <a:gd name="connsiteX4" fmla="*/ 714972 w 1247369"/>
              <a:gd name="connsiteY4" fmla="*/ 135461 h 1373627"/>
              <a:gd name="connsiteX5" fmla="*/ 749379 w 1247369"/>
              <a:gd name="connsiteY5" fmla="*/ 138930 h 1373627"/>
              <a:gd name="connsiteX6" fmla="*/ 1247369 w 1247369"/>
              <a:gd name="connsiteY6" fmla="*/ 749943 h 1373627"/>
              <a:gd name="connsiteX7" fmla="*/ 623685 w 1247369"/>
              <a:gd name="connsiteY7" fmla="*/ 1373627 h 1373627"/>
              <a:gd name="connsiteX8" fmla="*/ 0 w 1247369"/>
              <a:gd name="connsiteY8" fmla="*/ 749943 h 13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369" h="1373627">
                <a:moveTo>
                  <a:pt x="0" y="749943"/>
                </a:moveTo>
                <a:cubicBezTo>
                  <a:pt x="0" y="448548"/>
                  <a:pt x="213788" y="197086"/>
                  <a:pt x="497991" y="138930"/>
                </a:cubicBezTo>
                <a:lnTo>
                  <a:pt x="532396" y="135461"/>
                </a:lnTo>
                <a:lnTo>
                  <a:pt x="623684" y="0"/>
                </a:lnTo>
                <a:lnTo>
                  <a:pt x="714972" y="135461"/>
                </a:lnTo>
                <a:lnTo>
                  <a:pt x="749379" y="138930"/>
                </a:lnTo>
                <a:cubicBezTo>
                  <a:pt x="1033581" y="197086"/>
                  <a:pt x="1247369" y="448548"/>
                  <a:pt x="1247369" y="749943"/>
                </a:cubicBezTo>
                <a:cubicBezTo>
                  <a:pt x="1247369" y="1094394"/>
                  <a:pt x="968136" y="1373627"/>
                  <a:pt x="623685" y="1373627"/>
                </a:cubicBezTo>
                <a:cubicBezTo>
                  <a:pt x="279233" y="1373627"/>
                  <a:pt x="0" y="1094394"/>
                  <a:pt x="0" y="749943"/>
                </a:cubicBez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任意多边形 24">
            <a:extLst>
              <a:ext uri="{FF2B5EF4-FFF2-40B4-BE49-F238E27FC236}">
                <a16:creationId xmlns:a16="http://schemas.microsoft.com/office/drawing/2014/main" id="{C6F5143B-3A33-4400-B400-2A7FFE562655}"/>
              </a:ext>
            </a:extLst>
          </p:cNvPr>
          <p:cNvSpPr/>
          <p:nvPr/>
        </p:nvSpPr>
        <p:spPr>
          <a:xfrm rot="5400000">
            <a:off x="5473144" y="1363020"/>
            <a:ext cx="2760597" cy="3040025"/>
          </a:xfrm>
          <a:custGeom>
            <a:avLst/>
            <a:gdLst>
              <a:gd name="connsiteX0" fmla="*/ 0 w 1247369"/>
              <a:gd name="connsiteY0" fmla="*/ 749943 h 1373627"/>
              <a:gd name="connsiteX1" fmla="*/ 497991 w 1247369"/>
              <a:gd name="connsiteY1" fmla="*/ 138930 h 1373627"/>
              <a:gd name="connsiteX2" fmla="*/ 532396 w 1247369"/>
              <a:gd name="connsiteY2" fmla="*/ 135461 h 1373627"/>
              <a:gd name="connsiteX3" fmla="*/ 623684 w 1247369"/>
              <a:gd name="connsiteY3" fmla="*/ 0 h 1373627"/>
              <a:gd name="connsiteX4" fmla="*/ 714972 w 1247369"/>
              <a:gd name="connsiteY4" fmla="*/ 135461 h 1373627"/>
              <a:gd name="connsiteX5" fmla="*/ 749379 w 1247369"/>
              <a:gd name="connsiteY5" fmla="*/ 138930 h 1373627"/>
              <a:gd name="connsiteX6" fmla="*/ 1247369 w 1247369"/>
              <a:gd name="connsiteY6" fmla="*/ 749943 h 1373627"/>
              <a:gd name="connsiteX7" fmla="*/ 623685 w 1247369"/>
              <a:gd name="connsiteY7" fmla="*/ 1373627 h 1373627"/>
              <a:gd name="connsiteX8" fmla="*/ 0 w 1247369"/>
              <a:gd name="connsiteY8" fmla="*/ 749943 h 13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369" h="1373627">
                <a:moveTo>
                  <a:pt x="0" y="749943"/>
                </a:moveTo>
                <a:cubicBezTo>
                  <a:pt x="0" y="448548"/>
                  <a:pt x="213788" y="197086"/>
                  <a:pt x="497991" y="138930"/>
                </a:cubicBezTo>
                <a:lnTo>
                  <a:pt x="532396" y="135461"/>
                </a:lnTo>
                <a:lnTo>
                  <a:pt x="623684" y="0"/>
                </a:lnTo>
                <a:lnTo>
                  <a:pt x="714972" y="135461"/>
                </a:lnTo>
                <a:lnTo>
                  <a:pt x="749379" y="138930"/>
                </a:lnTo>
                <a:cubicBezTo>
                  <a:pt x="1033581" y="197086"/>
                  <a:pt x="1247369" y="448548"/>
                  <a:pt x="1247369" y="749943"/>
                </a:cubicBezTo>
                <a:cubicBezTo>
                  <a:pt x="1247369" y="1094394"/>
                  <a:pt x="968136" y="1373627"/>
                  <a:pt x="623685" y="1373627"/>
                </a:cubicBezTo>
                <a:cubicBezTo>
                  <a:pt x="279233" y="1373627"/>
                  <a:pt x="0" y="1094394"/>
                  <a:pt x="0" y="749943"/>
                </a:cubicBez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任意多边形 26">
            <a:extLst>
              <a:ext uri="{FF2B5EF4-FFF2-40B4-BE49-F238E27FC236}">
                <a16:creationId xmlns:a16="http://schemas.microsoft.com/office/drawing/2014/main" id="{952DBE43-3133-40FD-9A04-53AB5DEB7D82}"/>
              </a:ext>
            </a:extLst>
          </p:cNvPr>
          <p:cNvSpPr/>
          <p:nvPr/>
        </p:nvSpPr>
        <p:spPr>
          <a:xfrm rot="5400000">
            <a:off x="8494920" y="2172860"/>
            <a:ext cx="1289792" cy="1420345"/>
          </a:xfrm>
          <a:custGeom>
            <a:avLst/>
            <a:gdLst>
              <a:gd name="connsiteX0" fmla="*/ 0 w 1247369"/>
              <a:gd name="connsiteY0" fmla="*/ 749943 h 1373627"/>
              <a:gd name="connsiteX1" fmla="*/ 497991 w 1247369"/>
              <a:gd name="connsiteY1" fmla="*/ 138930 h 1373627"/>
              <a:gd name="connsiteX2" fmla="*/ 532396 w 1247369"/>
              <a:gd name="connsiteY2" fmla="*/ 135461 h 1373627"/>
              <a:gd name="connsiteX3" fmla="*/ 623684 w 1247369"/>
              <a:gd name="connsiteY3" fmla="*/ 0 h 1373627"/>
              <a:gd name="connsiteX4" fmla="*/ 714972 w 1247369"/>
              <a:gd name="connsiteY4" fmla="*/ 135461 h 1373627"/>
              <a:gd name="connsiteX5" fmla="*/ 749379 w 1247369"/>
              <a:gd name="connsiteY5" fmla="*/ 138930 h 1373627"/>
              <a:gd name="connsiteX6" fmla="*/ 1247369 w 1247369"/>
              <a:gd name="connsiteY6" fmla="*/ 749943 h 1373627"/>
              <a:gd name="connsiteX7" fmla="*/ 623685 w 1247369"/>
              <a:gd name="connsiteY7" fmla="*/ 1373627 h 1373627"/>
              <a:gd name="connsiteX8" fmla="*/ 0 w 1247369"/>
              <a:gd name="connsiteY8" fmla="*/ 749943 h 13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369" h="1373627">
                <a:moveTo>
                  <a:pt x="0" y="749943"/>
                </a:moveTo>
                <a:cubicBezTo>
                  <a:pt x="0" y="448548"/>
                  <a:pt x="213788" y="197086"/>
                  <a:pt x="497991" y="138930"/>
                </a:cubicBezTo>
                <a:lnTo>
                  <a:pt x="532396" y="135461"/>
                </a:lnTo>
                <a:lnTo>
                  <a:pt x="623684" y="0"/>
                </a:lnTo>
                <a:lnTo>
                  <a:pt x="714972" y="135461"/>
                </a:lnTo>
                <a:lnTo>
                  <a:pt x="749379" y="138930"/>
                </a:lnTo>
                <a:cubicBezTo>
                  <a:pt x="1033581" y="197086"/>
                  <a:pt x="1247369" y="448548"/>
                  <a:pt x="1247369" y="749943"/>
                </a:cubicBezTo>
                <a:cubicBezTo>
                  <a:pt x="1247369" y="1094394"/>
                  <a:pt x="968136" y="1373627"/>
                  <a:pt x="623685" y="1373627"/>
                </a:cubicBezTo>
                <a:cubicBezTo>
                  <a:pt x="279233" y="1373627"/>
                  <a:pt x="0" y="1094394"/>
                  <a:pt x="0" y="749943"/>
                </a:cubicBez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任意多边形 28">
            <a:extLst>
              <a:ext uri="{FF2B5EF4-FFF2-40B4-BE49-F238E27FC236}">
                <a16:creationId xmlns:a16="http://schemas.microsoft.com/office/drawing/2014/main" id="{78CB887A-A9C0-4DEB-A7F0-0DB060EC3E6C}"/>
              </a:ext>
            </a:extLst>
          </p:cNvPr>
          <p:cNvSpPr/>
          <p:nvPr/>
        </p:nvSpPr>
        <p:spPr>
          <a:xfrm rot="5400000">
            <a:off x="7759519" y="1363020"/>
            <a:ext cx="2760597" cy="3040025"/>
          </a:xfrm>
          <a:custGeom>
            <a:avLst/>
            <a:gdLst>
              <a:gd name="connsiteX0" fmla="*/ 0 w 1247369"/>
              <a:gd name="connsiteY0" fmla="*/ 749943 h 1373627"/>
              <a:gd name="connsiteX1" fmla="*/ 497991 w 1247369"/>
              <a:gd name="connsiteY1" fmla="*/ 138930 h 1373627"/>
              <a:gd name="connsiteX2" fmla="*/ 532396 w 1247369"/>
              <a:gd name="connsiteY2" fmla="*/ 135461 h 1373627"/>
              <a:gd name="connsiteX3" fmla="*/ 623684 w 1247369"/>
              <a:gd name="connsiteY3" fmla="*/ 0 h 1373627"/>
              <a:gd name="connsiteX4" fmla="*/ 714972 w 1247369"/>
              <a:gd name="connsiteY4" fmla="*/ 135461 h 1373627"/>
              <a:gd name="connsiteX5" fmla="*/ 749379 w 1247369"/>
              <a:gd name="connsiteY5" fmla="*/ 138930 h 1373627"/>
              <a:gd name="connsiteX6" fmla="*/ 1247369 w 1247369"/>
              <a:gd name="connsiteY6" fmla="*/ 749943 h 1373627"/>
              <a:gd name="connsiteX7" fmla="*/ 623685 w 1247369"/>
              <a:gd name="connsiteY7" fmla="*/ 1373627 h 1373627"/>
              <a:gd name="connsiteX8" fmla="*/ 0 w 1247369"/>
              <a:gd name="connsiteY8" fmla="*/ 749943 h 13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369" h="1373627">
                <a:moveTo>
                  <a:pt x="0" y="749943"/>
                </a:moveTo>
                <a:cubicBezTo>
                  <a:pt x="0" y="448548"/>
                  <a:pt x="213788" y="197086"/>
                  <a:pt x="497991" y="138930"/>
                </a:cubicBezTo>
                <a:lnTo>
                  <a:pt x="532396" y="135461"/>
                </a:lnTo>
                <a:lnTo>
                  <a:pt x="623684" y="0"/>
                </a:lnTo>
                <a:lnTo>
                  <a:pt x="714972" y="135461"/>
                </a:lnTo>
                <a:lnTo>
                  <a:pt x="749379" y="138930"/>
                </a:lnTo>
                <a:cubicBezTo>
                  <a:pt x="1033581" y="197086"/>
                  <a:pt x="1247369" y="448548"/>
                  <a:pt x="1247369" y="749943"/>
                </a:cubicBezTo>
                <a:cubicBezTo>
                  <a:pt x="1247369" y="1094394"/>
                  <a:pt x="968136" y="1373627"/>
                  <a:pt x="623685" y="1373627"/>
                </a:cubicBezTo>
                <a:cubicBezTo>
                  <a:pt x="279233" y="1373627"/>
                  <a:pt x="0" y="1094394"/>
                  <a:pt x="0" y="749943"/>
                </a:cubicBez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组合 16">
            <a:extLst>
              <a:ext uri="{FF2B5EF4-FFF2-40B4-BE49-F238E27FC236}">
                <a16:creationId xmlns:a16="http://schemas.microsoft.com/office/drawing/2014/main" id="{F105E404-4630-4C2D-AD41-8B2F6E5F812E}"/>
              </a:ext>
            </a:extLst>
          </p:cNvPr>
          <p:cNvGrpSpPr/>
          <p:nvPr/>
        </p:nvGrpSpPr>
        <p:grpSpPr>
          <a:xfrm>
            <a:off x="1674999" y="2341338"/>
            <a:ext cx="1083384" cy="1083384"/>
            <a:chOff x="2269772" y="2930543"/>
            <a:chExt cx="1027265" cy="1027265"/>
          </a:xfrm>
          <a:solidFill>
            <a:srgbClr val="595959"/>
          </a:solidFill>
        </p:grpSpPr>
        <p:sp>
          <p:nvSpPr>
            <p:cNvPr id="18" name="椭圆 17">
              <a:extLst>
                <a:ext uri="{FF2B5EF4-FFF2-40B4-BE49-F238E27FC236}">
                  <a16:creationId xmlns:a16="http://schemas.microsoft.com/office/drawing/2014/main" id="{81F95C6D-2534-4064-9803-071B559DE062}"/>
                </a:ext>
              </a:extLst>
            </p:cNvPr>
            <p:cNvSpPr/>
            <p:nvPr/>
          </p:nvSpPr>
          <p:spPr>
            <a:xfrm>
              <a:off x="2269772" y="2930543"/>
              <a:ext cx="1027265" cy="10272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9" name="图片 18">
              <a:extLst>
                <a:ext uri="{FF2B5EF4-FFF2-40B4-BE49-F238E27FC236}">
                  <a16:creationId xmlns:a16="http://schemas.microsoft.com/office/drawing/2014/main" id="{98590957-ED31-4E8B-A996-9C20524FE5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2522294" y="3173082"/>
              <a:ext cx="505638" cy="505824"/>
            </a:xfrm>
            <a:prstGeom prst="rect">
              <a:avLst/>
            </a:prstGeom>
            <a:grpFill/>
          </p:spPr>
        </p:pic>
      </p:grpSp>
      <p:grpSp>
        <p:nvGrpSpPr>
          <p:cNvPr id="20" name="组合 19">
            <a:extLst>
              <a:ext uri="{FF2B5EF4-FFF2-40B4-BE49-F238E27FC236}">
                <a16:creationId xmlns:a16="http://schemas.microsoft.com/office/drawing/2014/main" id="{C04F63BB-B805-42A4-967B-4333E4C4FB46}"/>
              </a:ext>
            </a:extLst>
          </p:cNvPr>
          <p:cNvGrpSpPr/>
          <p:nvPr/>
        </p:nvGrpSpPr>
        <p:grpSpPr>
          <a:xfrm>
            <a:off x="3961375" y="2341338"/>
            <a:ext cx="1083384" cy="1083384"/>
            <a:chOff x="4437714" y="2930543"/>
            <a:chExt cx="1027265" cy="1027265"/>
          </a:xfrm>
        </p:grpSpPr>
        <p:sp>
          <p:nvSpPr>
            <p:cNvPr id="21" name="椭圆 20">
              <a:extLst>
                <a:ext uri="{FF2B5EF4-FFF2-40B4-BE49-F238E27FC236}">
                  <a16:creationId xmlns:a16="http://schemas.microsoft.com/office/drawing/2014/main" id="{558D0AAA-657C-422B-9072-A450FD75B145}"/>
                </a:ext>
              </a:extLst>
            </p:cNvPr>
            <p:cNvSpPr/>
            <p:nvPr/>
          </p:nvSpPr>
          <p:spPr>
            <a:xfrm>
              <a:off x="4437714" y="2930543"/>
              <a:ext cx="1027265" cy="1027265"/>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2" name="图片 21">
              <a:extLst>
                <a:ext uri="{FF2B5EF4-FFF2-40B4-BE49-F238E27FC236}">
                  <a16:creationId xmlns:a16="http://schemas.microsoft.com/office/drawing/2014/main" id="{543AB4C5-C170-4F19-BFE1-CAC6001333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V="1">
              <a:off x="4709362" y="3189126"/>
              <a:ext cx="492786" cy="492786"/>
            </a:xfrm>
            <a:prstGeom prst="rect">
              <a:avLst/>
            </a:prstGeom>
          </p:spPr>
        </p:pic>
      </p:grpSp>
      <p:grpSp>
        <p:nvGrpSpPr>
          <p:cNvPr id="23" name="组合 22">
            <a:extLst>
              <a:ext uri="{FF2B5EF4-FFF2-40B4-BE49-F238E27FC236}">
                <a16:creationId xmlns:a16="http://schemas.microsoft.com/office/drawing/2014/main" id="{27EAD97B-BFE4-422B-8400-68B7AFF97885}"/>
              </a:ext>
            </a:extLst>
          </p:cNvPr>
          <p:cNvGrpSpPr/>
          <p:nvPr/>
        </p:nvGrpSpPr>
        <p:grpSpPr>
          <a:xfrm>
            <a:off x="8534126" y="2341338"/>
            <a:ext cx="1083384" cy="1083384"/>
            <a:chOff x="8773597" y="2930543"/>
            <a:chExt cx="1027265" cy="1027265"/>
          </a:xfrm>
        </p:grpSpPr>
        <p:sp>
          <p:nvSpPr>
            <p:cNvPr id="24" name="椭圆 23">
              <a:extLst>
                <a:ext uri="{FF2B5EF4-FFF2-40B4-BE49-F238E27FC236}">
                  <a16:creationId xmlns:a16="http://schemas.microsoft.com/office/drawing/2014/main" id="{F1880A17-DB64-4E7D-B540-754B5673BD62}"/>
                </a:ext>
              </a:extLst>
            </p:cNvPr>
            <p:cNvSpPr/>
            <p:nvPr/>
          </p:nvSpPr>
          <p:spPr>
            <a:xfrm>
              <a:off x="8773597" y="2930543"/>
              <a:ext cx="1027265" cy="1027265"/>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5" name="图片 24">
              <a:extLst>
                <a:ext uri="{FF2B5EF4-FFF2-40B4-BE49-F238E27FC236}">
                  <a16:creationId xmlns:a16="http://schemas.microsoft.com/office/drawing/2014/main" id="{2F5B37CE-4003-4AF3-B8D2-38129001D0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V="1">
              <a:off x="9023482" y="3173082"/>
              <a:ext cx="511620" cy="505824"/>
            </a:xfrm>
            <a:prstGeom prst="rect">
              <a:avLst/>
            </a:prstGeom>
          </p:spPr>
        </p:pic>
      </p:grpSp>
      <p:grpSp>
        <p:nvGrpSpPr>
          <p:cNvPr id="26" name="组合 25">
            <a:extLst>
              <a:ext uri="{FF2B5EF4-FFF2-40B4-BE49-F238E27FC236}">
                <a16:creationId xmlns:a16="http://schemas.microsoft.com/office/drawing/2014/main" id="{2F6418DB-2CF7-44A9-90A7-A47E2E222277}"/>
              </a:ext>
            </a:extLst>
          </p:cNvPr>
          <p:cNvGrpSpPr/>
          <p:nvPr/>
        </p:nvGrpSpPr>
        <p:grpSpPr>
          <a:xfrm>
            <a:off x="6247751" y="2341338"/>
            <a:ext cx="1083384" cy="1083384"/>
            <a:chOff x="6605656" y="2930543"/>
            <a:chExt cx="1027265" cy="1027265"/>
          </a:xfrm>
        </p:grpSpPr>
        <p:sp>
          <p:nvSpPr>
            <p:cNvPr id="27" name="椭圆 26">
              <a:extLst>
                <a:ext uri="{FF2B5EF4-FFF2-40B4-BE49-F238E27FC236}">
                  <a16:creationId xmlns:a16="http://schemas.microsoft.com/office/drawing/2014/main" id="{E1015207-C496-4F49-A34C-C8FBC4C64D19}"/>
                </a:ext>
              </a:extLst>
            </p:cNvPr>
            <p:cNvSpPr/>
            <p:nvPr/>
          </p:nvSpPr>
          <p:spPr>
            <a:xfrm>
              <a:off x="6605656" y="2930543"/>
              <a:ext cx="1027265" cy="1027265"/>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8" name="图片 27">
              <a:extLst>
                <a:ext uri="{FF2B5EF4-FFF2-40B4-BE49-F238E27FC236}">
                  <a16:creationId xmlns:a16="http://schemas.microsoft.com/office/drawing/2014/main" id="{F5F9935E-0013-4716-A8C1-85FFA1FE55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flipV="1">
              <a:off x="6865030" y="3173081"/>
              <a:ext cx="505120" cy="505825"/>
            </a:xfrm>
            <a:prstGeom prst="rect">
              <a:avLst/>
            </a:prstGeom>
          </p:spPr>
        </p:pic>
      </p:grpSp>
    </p:spTree>
    <p:extLst>
      <p:ext uri="{BB962C8B-B14F-4D97-AF65-F5344CB8AC3E}">
        <p14:creationId xmlns:p14="http://schemas.microsoft.com/office/powerpoint/2010/main" val="40435556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Effect transition="in" filter="fade">
                                      <p:cBhvr>
                                        <p:cTn id="9" dur="750"/>
                                        <p:tgtEl>
                                          <p:spTgt spid="1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Effect transition="in" filter="fade">
                                      <p:cBhvr>
                                        <p:cTn id="14" dur="1000"/>
                                        <p:tgtEl>
                                          <p:spTgt spid="9"/>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250" fill="hold"/>
                                        <p:tgtEl>
                                          <p:spTgt spid="10"/>
                                        </p:tgtEl>
                                        <p:attrNameLst>
                                          <p:attrName>ppt_w</p:attrName>
                                        </p:attrNameLst>
                                      </p:cBhvr>
                                      <p:tavLst>
                                        <p:tav tm="0">
                                          <p:val>
                                            <p:fltVal val="0"/>
                                          </p:val>
                                        </p:tav>
                                        <p:tav tm="100000">
                                          <p:val>
                                            <p:strVal val="#ppt_w"/>
                                          </p:val>
                                        </p:tav>
                                      </p:tavLst>
                                    </p:anim>
                                    <p:anim calcmode="lin" valueType="num">
                                      <p:cBhvr>
                                        <p:cTn id="18" dur="1250" fill="hold"/>
                                        <p:tgtEl>
                                          <p:spTgt spid="10"/>
                                        </p:tgtEl>
                                        <p:attrNameLst>
                                          <p:attrName>ppt_h</p:attrName>
                                        </p:attrNameLst>
                                      </p:cBhvr>
                                      <p:tavLst>
                                        <p:tav tm="0">
                                          <p:val>
                                            <p:fltVal val="0"/>
                                          </p:val>
                                        </p:tav>
                                        <p:tav tm="100000">
                                          <p:val>
                                            <p:strVal val="#ppt_h"/>
                                          </p:val>
                                        </p:tav>
                                      </p:tavLst>
                                    </p:anim>
                                    <p:animEffect transition="in" filter="fade">
                                      <p:cBhvr>
                                        <p:cTn id="19" dur="1250"/>
                                        <p:tgtEl>
                                          <p:spTgt spid="10"/>
                                        </p:tgtEl>
                                      </p:cBhvr>
                                    </p:animEffect>
                                  </p:childTnLst>
                                </p:cTn>
                              </p:par>
                              <p:par>
                                <p:cTn id="20" presetID="22" presetClass="entr" presetSubtype="8" fill="hold" nodeType="withEffect">
                                  <p:stCondLst>
                                    <p:cond delay="25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2750"/>
                                        <p:tgtEl>
                                          <p:spTgt spid="2"/>
                                        </p:tgtEl>
                                      </p:cBhvr>
                                    </p:animEffect>
                                  </p:childTnLst>
                                </p:cTn>
                              </p:par>
                              <p:par>
                                <p:cTn id="23" presetID="2" presetClass="entr" presetSubtype="12" fill="hold" nodeType="withEffect">
                                  <p:stCondLst>
                                    <p:cond delay="150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250" fill="hold"/>
                                        <p:tgtEl>
                                          <p:spTgt spid="3"/>
                                        </p:tgtEl>
                                        <p:attrNameLst>
                                          <p:attrName>ppt_x</p:attrName>
                                        </p:attrNameLst>
                                      </p:cBhvr>
                                      <p:tavLst>
                                        <p:tav tm="0">
                                          <p:val>
                                            <p:strVal val="0-#ppt_w/2"/>
                                          </p:val>
                                        </p:tav>
                                        <p:tav tm="100000">
                                          <p:val>
                                            <p:strVal val="#ppt_x"/>
                                          </p:val>
                                        </p:tav>
                                      </p:tavLst>
                                    </p:anim>
                                    <p:anim calcmode="lin" valueType="num">
                                      <p:cBhvr additive="base">
                                        <p:cTn id="26" dur="1250" fill="hold"/>
                                        <p:tgtEl>
                                          <p:spTgt spid="3"/>
                                        </p:tgtEl>
                                        <p:attrNameLst>
                                          <p:attrName>ppt_y</p:attrName>
                                        </p:attrNameLst>
                                      </p:cBhvr>
                                      <p:tavLst>
                                        <p:tav tm="0">
                                          <p:val>
                                            <p:strVal val="1+#ppt_h/2"/>
                                          </p:val>
                                        </p:tav>
                                        <p:tav tm="100000">
                                          <p:val>
                                            <p:strVal val="#ppt_y"/>
                                          </p:val>
                                        </p:tav>
                                      </p:tavLst>
                                    </p:anim>
                                  </p:childTnLst>
                                </p:cTn>
                              </p:par>
                              <p:par>
                                <p:cTn id="27" presetID="22" presetClass="entr" presetSubtype="4" fill="hold" nodeType="withEffect">
                                  <p:stCondLst>
                                    <p:cond delay="200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750"/>
                                        <p:tgtEl>
                                          <p:spTgt spid="7"/>
                                        </p:tgtEl>
                                      </p:cBhvr>
                                    </p:animEffect>
                                  </p:childTnLst>
                                </p:cTn>
                              </p:par>
                              <p:par>
                                <p:cTn id="30" presetID="2" presetClass="entr" presetSubtype="3" fill="hold" grpId="0" nodeType="withEffect">
                                  <p:stCondLst>
                                    <p:cond delay="250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750" fill="hold"/>
                                        <p:tgtEl>
                                          <p:spTgt spid="8"/>
                                        </p:tgtEl>
                                        <p:attrNameLst>
                                          <p:attrName>ppt_x</p:attrName>
                                        </p:attrNameLst>
                                      </p:cBhvr>
                                      <p:tavLst>
                                        <p:tav tm="0">
                                          <p:val>
                                            <p:strVal val="1+#ppt_w/2"/>
                                          </p:val>
                                        </p:tav>
                                        <p:tav tm="100000">
                                          <p:val>
                                            <p:strVal val="#ppt_x"/>
                                          </p:val>
                                        </p:tav>
                                      </p:tavLst>
                                    </p:anim>
                                    <p:anim calcmode="lin" valueType="num">
                                      <p:cBhvr additive="base">
                                        <p:cTn id="33" dur="750" fill="hold"/>
                                        <p:tgtEl>
                                          <p:spTgt spid="8"/>
                                        </p:tgtEl>
                                        <p:attrNameLst>
                                          <p:attrName>ppt_y</p:attrName>
                                        </p:attrNameLst>
                                      </p:cBhvr>
                                      <p:tavLst>
                                        <p:tav tm="0">
                                          <p:val>
                                            <p:strVal val="0-#ppt_h/2"/>
                                          </p:val>
                                        </p:tav>
                                        <p:tav tm="100000">
                                          <p:val>
                                            <p:strVal val="#ppt_y"/>
                                          </p:val>
                                        </p:tav>
                                      </p:tavLst>
                                    </p:anim>
                                  </p:childTnLst>
                                </p:cTn>
                              </p:par>
                              <p:par>
                                <p:cTn id="34" presetID="53" presetClass="entr" presetSubtype="16" fill="hold" nodeType="withEffect">
                                  <p:stCondLst>
                                    <p:cond delay="750"/>
                                  </p:stCondLst>
                                  <p:childTnLst>
                                    <p:set>
                                      <p:cBhvr>
                                        <p:cTn id="35" dur="1" fill="hold">
                                          <p:stCondLst>
                                            <p:cond delay="0"/>
                                          </p:stCondLst>
                                        </p:cTn>
                                        <p:tgtEl>
                                          <p:spTgt spid="20"/>
                                        </p:tgtEl>
                                        <p:attrNameLst>
                                          <p:attrName>style.visibility</p:attrName>
                                        </p:attrNameLst>
                                      </p:cBhvr>
                                      <p:to>
                                        <p:strVal val="visible"/>
                                      </p:to>
                                    </p:set>
                                    <p:anim calcmode="lin" valueType="num">
                                      <p:cBhvr>
                                        <p:cTn id="36" dur="750" fill="hold"/>
                                        <p:tgtEl>
                                          <p:spTgt spid="20"/>
                                        </p:tgtEl>
                                        <p:attrNameLst>
                                          <p:attrName>ppt_w</p:attrName>
                                        </p:attrNameLst>
                                      </p:cBhvr>
                                      <p:tavLst>
                                        <p:tav tm="0">
                                          <p:val>
                                            <p:fltVal val="0"/>
                                          </p:val>
                                        </p:tav>
                                        <p:tav tm="100000">
                                          <p:val>
                                            <p:strVal val="#ppt_w"/>
                                          </p:val>
                                        </p:tav>
                                      </p:tavLst>
                                    </p:anim>
                                    <p:anim calcmode="lin" valueType="num">
                                      <p:cBhvr>
                                        <p:cTn id="37" dur="750" fill="hold"/>
                                        <p:tgtEl>
                                          <p:spTgt spid="20"/>
                                        </p:tgtEl>
                                        <p:attrNameLst>
                                          <p:attrName>ppt_h</p:attrName>
                                        </p:attrNameLst>
                                      </p:cBhvr>
                                      <p:tavLst>
                                        <p:tav tm="0">
                                          <p:val>
                                            <p:fltVal val="0"/>
                                          </p:val>
                                        </p:tav>
                                        <p:tav tm="100000">
                                          <p:val>
                                            <p:strVal val="#ppt_h"/>
                                          </p:val>
                                        </p:tav>
                                      </p:tavLst>
                                    </p:anim>
                                    <p:animEffect transition="in" filter="fade">
                                      <p:cBhvr>
                                        <p:cTn id="38" dur="750"/>
                                        <p:tgtEl>
                                          <p:spTgt spid="20"/>
                                        </p:tgtEl>
                                      </p:cBhvr>
                                    </p:animEffect>
                                  </p:childTnLst>
                                </p:cTn>
                              </p:par>
                              <p:par>
                                <p:cTn id="39" presetID="53" presetClass="entr" presetSubtype="16" fill="hold" grpId="0" nodeType="withEffect">
                                  <p:stCondLst>
                                    <p:cond delay="750"/>
                                  </p:stCondLst>
                                  <p:childTnLst>
                                    <p:set>
                                      <p:cBhvr>
                                        <p:cTn id="40" dur="1" fill="hold">
                                          <p:stCondLst>
                                            <p:cond delay="0"/>
                                          </p:stCondLst>
                                        </p:cTn>
                                        <p:tgtEl>
                                          <p:spTgt spid="11"/>
                                        </p:tgtEl>
                                        <p:attrNameLst>
                                          <p:attrName>style.visibility</p:attrName>
                                        </p:attrNameLst>
                                      </p:cBhvr>
                                      <p:to>
                                        <p:strVal val="visible"/>
                                      </p:to>
                                    </p:set>
                                    <p:anim calcmode="lin" valueType="num">
                                      <p:cBhvr>
                                        <p:cTn id="41" dur="1000" fill="hold"/>
                                        <p:tgtEl>
                                          <p:spTgt spid="11"/>
                                        </p:tgtEl>
                                        <p:attrNameLst>
                                          <p:attrName>ppt_w</p:attrName>
                                        </p:attrNameLst>
                                      </p:cBhvr>
                                      <p:tavLst>
                                        <p:tav tm="0">
                                          <p:val>
                                            <p:fltVal val="0"/>
                                          </p:val>
                                        </p:tav>
                                        <p:tav tm="100000">
                                          <p:val>
                                            <p:strVal val="#ppt_w"/>
                                          </p:val>
                                        </p:tav>
                                      </p:tavLst>
                                    </p:anim>
                                    <p:anim calcmode="lin" valueType="num">
                                      <p:cBhvr>
                                        <p:cTn id="42" dur="1000" fill="hold"/>
                                        <p:tgtEl>
                                          <p:spTgt spid="11"/>
                                        </p:tgtEl>
                                        <p:attrNameLst>
                                          <p:attrName>ppt_h</p:attrName>
                                        </p:attrNameLst>
                                      </p:cBhvr>
                                      <p:tavLst>
                                        <p:tav tm="0">
                                          <p:val>
                                            <p:fltVal val="0"/>
                                          </p:val>
                                        </p:tav>
                                        <p:tav tm="100000">
                                          <p:val>
                                            <p:strVal val="#ppt_h"/>
                                          </p:val>
                                        </p:tav>
                                      </p:tavLst>
                                    </p:anim>
                                    <p:animEffect transition="in" filter="fade">
                                      <p:cBhvr>
                                        <p:cTn id="43" dur="1000"/>
                                        <p:tgtEl>
                                          <p:spTgt spid="11"/>
                                        </p:tgtEl>
                                      </p:cBhvr>
                                    </p:animEffect>
                                  </p:childTnLst>
                                </p:cTn>
                              </p:par>
                              <p:par>
                                <p:cTn id="44" presetID="53" presetClass="entr" presetSubtype="16" fill="hold" grpId="0" nodeType="withEffect">
                                  <p:stCondLst>
                                    <p:cond delay="75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250" fill="hold"/>
                                        <p:tgtEl>
                                          <p:spTgt spid="12"/>
                                        </p:tgtEl>
                                        <p:attrNameLst>
                                          <p:attrName>ppt_w</p:attrName>
                                        </p:attrNameLst>
                                      </p:cBhvr>
                                      <p:tavLst>
                                        <p:tav tm="0">
                                          <p:val>
                                            <p:fltVal val="0"/>
                                          </p:val>
                                        </p:tav>
                                        <p:tav tm="100000">
                                          <p:val>
                                            <p:strVal val="#ppt_w"/>
                                          </p:val>
                                        </p:tav>
                                      </p:tavLst>
                                    </p:anim>
                                    <p:anim calcmode="lin" valueType="num">
                                      <p:cBhvr>
                                        <p:cTn id="47" dur="1250" fill="hold"/>
                                        <p:tgtEl>
                                          <p:spTgt spid="12"/>
                                        </p:tgtEl>
                                        <p:attrNameLst>
                                          <p:attrName>ppt_h</p:attrName>
                                        </p:attrNameLst>
                                      </p:cBhvr>
                                      <p:tavLst>
                                        <p:tav tm="0">
                                          <p:val>
                                            <p:fltVal val="0"/>
                                          </p:val>
                                        </p:tav>
                                        <p:tav tm="100000">
                                          <p:val>
                                            <p:strVal val="#ppt_h"/>
                                          </p:val>
                                        </p:tav>
                                      </p:tavLst>
                                    </p:anim>
                                    <p:animEffect transition="in" filter="fade">
                                      <p:cBhvr>
                                        <p:cTn id="48" dur="1250"/>
                                        <p:tgtEl>
                                          <p:spTgt spid="12"/>
                                        </p:tgtEl>
                                      </p:cBhvr>
                                    </p:animEffect>
                                  </p:childTnLst>
                                </p:cTn>
                              </p:par>
                              <p:par>
                                <p:cTn id="49" presetID="53" presetClass="entr" presetSubtype="16" fill="hold" nodeType="withEffect">
                                  <p:stCondLst>
                                    <p:cond delay="1250"/>
                                  </p:stCondLst>
                                  <p:childTnLst>
                                    <p:set>
                                      <p:cBhvr>
                                        <p:cTn id="50" dur="1" fill="hold">
                                          <p:stCondLst>
                                            <p:cond delay="0"/>
                                          </p:stCondLst>
                                        </p:cTn>
                                        <p:tgtEl>
                                          <p:spTgt spid="26"/>
                                        </p:tgtEl>
                                        <p:attrNameLst>
                                          <p:attrName>style.visibility</p:attrName>
                                        </p:attrNameLst>
                                      </p:cBhvr>
                                      <p:to>
                                        <p:strVal val="visible"/>
                                      </p:to>
                                    </p:set>
                                    <p:anim calcmode="lin" valueType="num">
                                      <p:cBhvr>
                                        <p:cTn id="51" dur="750" fill="hold"/>
                                        <p:tgtEl>
                                          <p:spTgt spid="26"/>
                                        </p:tgtEl>
                                        <p:attrNameLst>
                                          <p:attrName>ppt_w</p:attrName>
                                        </p:attrNameLst>
                                      </p:cBhvr>
                                      <p:tavLst>
                                        <p:tav tm="0">
                                          <p:val>
                                            <p:fltVal val="0"/>
                                          </p:val>
                                        </p:tav>
                                        <p:tav tm="100000">
                                          <p:val>
                                            <p:strVal val="#ppt_w"/>
                                          </p:val>
                                        </p:tav>
                                      </p:tavLst>
                                    </p:anim>
                                    <p:anim calcmode="lin" valueType="num">
                                      <p:cBhvr>
                                        <p:cTn id="52" dur="750" fill="hold"/>
                                        <p:tgtEl>
                                          <p:spTgt spid="26"/>
                                        </p:tgtEl>
                                        <p:attrNameLst>
                                          <p:attrName>ppt_h</p:attrName>
                                        </p:attrNameLst>
                                      </p:cBhvr>
                                      <p:tavLst>
                                        <p:tav tm="0">
                                          <p:val>
                                            <p:fltVal val="0"/>
                                          </p:val>
                                        </p:tav>
                                        <p:tav tm="100000">
                                          <p:val>
                                            <p:strVal val="#ppt_h"/>
                                          </p:val>
                                        </p:tav>
                                      </p:tavLst>
                                    </p:anim>
                                    <p:animEffect transition="in" filter="fade">
                                      <p:cBhvr>
                                        <p:cTn id="53" dur="750"/>
                                        <p:tgtEl>
                                          <p:spTgt spid="26"/>
                                        </p:tgtEl>
                                      </p:cBhvr>
                                    </p:animEffect>
                                  </p:childTnLst>
                                </p:cTn>
                              </p:par>
                              <p:par>
                                <p:cTn id="54" presetID="53" presetClass="entr" presetSubtype="16" fill="hold" grpId="0" nodeType="withEffect">
                                  <p:stCondLst>
                                    <p:cond delay="1250"/>
                                  </p:stCondLst>
                                  <p:childTnLst>
                                    <p:set>
                                      <p:cBhvr>
                                        <p:cTn id="55" dur="1" fill="hold">
                                          <p:stCondLst>
                                            <p:cond delay="0"/>
                                          </p:stCondLst>
                                        </p:cTn>
                                        <p:tgtEl>
                                          <p:spTgt spid="13"/>
                                        </p:tgtEl>
                                        <p:attrNameLst>
                                          <p:attrName>style.visibility</p:attrName>
                                        </p:attrNameLst>
                                      </p:cBhvr>
                                      <p:to>
                                        <p:strVal val="visible"/>
                                      </p:to>
                                    </p:set>
                                    <p:anim calcmode="lin" valueType="num">
                                      <p:cBhvr>
                                        <p:cTn id="56" dur="1000" fill="hold"/>
                                        <p:tgtEl>
                                          <p:spTgt spid="13"/>
                                        </p:tgtEl>
                                        <p:attrNameLst>
                                          <p:attrName>ppt_w</p:attrName>
                                        </p:attrNameLst>
                                      </p:cBhvr>
                                      <p:tavLst>
                                        <p:tav tm="0">
                                          <p:val>
                                            <p:fltVal val="0"/>
                                          </p:val>
                                        </p:tav>
                                        <p:tav tm="100000">
                                          <p:val>
                                            <p:strVal val="#ppt_w"/>
                                          </p:val>
                                        </p:tav>
                                      </p:tavLst>
                                    </p:anim>
                                    <p:anim calcmode="lin" valueType="num">
                                      <p:cBhvr>
                                        <p:cTn id="57" dur="1000" fill="hold"/>
                                        <p:tgtEl>
                                          <p:spTgt spid="13"/>
                                        </p:tgtEl>
                                        <p:attrNameLst>
                                          <p:attrName>ppt_h</p:attrName>
                                        </p:attrNameLst>
                                      </p:cBhvr>
                                      <p:tavLst>
                                        <p:tav tm="0">
                                          <p:val>
                                            <p:fltVal val="0"/>
                                          </p:val>
                                        </p:tav>
                                        <p:tav tm="100000">
                                          <p:val>
                                            <p:strVal val="#ppt_h"/>
                                          </p:val>
                                        </p:tav>
                                      </p:tavLst>
                                    </p:anim>
                                    <p:animEffect transition="in" filter="fade">
                                      <p:cBhvr>
                                        <p:cTn id="58" dur="1000"/>
                                        <p:tgtEl>
                                          <p:spTgt spid="13"/>
                                        </p:tgtEl>
                                      </p:cBhvr>
                                    </p:animEffect>
                                  </p:childTnLst>
                                </p:cTn>
                              </p:par>
                              <p:par>
                                <p:cTn id="59" presetID="53" presetClass="entr" presetSubtype="16" fill="hold" grpId="0" nodeType="withEffect">
                                  <p:stCondLst>
                                    <p:cond delay="1250"/>
                                  </p:stCondLst>
                                  <p:childTnLst>
                                    <p:set>
                                      <p:cBhvr>
                                        <p:cTn id="60" dur="1" fill="hold">
                                          <p:stCondLst>
                                            <p:cond delay="0"/>
                                          </p:stCondLst>
                                        </p:cTn>
                                        <p:tgtEl>
                                          <p:spTgt spid="14"/>
                                        </p:tgtEl>
                                        <p:attrNameLst>
                                          <p:attrName>style.visibility</p:attrName>
                                        </p:attrNameLst>
                                      </p:cBhvr>
                                      <p:to>
                                        <p:strVal val="visible"/>
                                      </p:to>
                                    </p:set>
                                    <p:anim calcmode="lin" valueType="num">
                                      <p:cBhvr>
                                        <p:cTn id="61" dur="1250" fill="hold"/>
                                        <p:tgtEl>
                                          <p:spTgt spid="14"/>
                                        </p:tgtEl>
                                        <p:attrNameLst>
                                          <p:attrName>ppt_w</p:attrName>
                                        </p:attrNameLst>
                                      </p:cBhvr>
                                      <p:tavLst>
                                        <p:tav tm="0">
                                          <p:val>
                                            <p:fltVal val="0"/>
                                          </p:val>
                                        </p:tav>
                                        <p:tav tm="100000">
                                          <p:val>
                                            <p:strVal val="#ppt_w"/>
                                          </p:val>
                                        </p:tav>
                                      </p:tavLst>
                                    </p:anim>
                                    <p:anim calcmode="lin" valueType="num">
                                      <p:cBhvr>
                                        <p:cTn id="62" dur="1250" fill="hold"/>
                                        <p:tgtEl>
                                          <p:spTgt spid="14"/>
                                        </p:tgtEl>
                                        <p:attrNameLst>
                                          <p:attrName>ppt_h</p:attrName>
                                        </p:attrNameLst>
                                      </p:cBhvr>
                                      <p:tavLst>
                                        <p:tav tm="0">
                                          <p:val>
                                            <p:fltVal val="0"/>
                                          </p:val>
                                        </p:tav>
                                        <p:tav tm="100000">
                                          <p:val>
                                            <p:strVal val="#ppt_h"/>
                                          </p:val>
                                        </p:tav>
                                      </p:tavLst>
                                    </p:anim>
                                    <p:animEffect transition="in" filter="fade">
                                      <p:cBhvr>
                                        <p:cTn id="63" dur="1250"/>
                                        <p:tgtEl>
                                          <p:spTgt spid="14"/>
                                        </p:tgtEl>
                                      </p:cBhvr>
                                    </p:animEffect>
                                  </p:childTnLst>
                                </p:cTn>
                              </p:par>
                              <p:par>
                                <p:cTn id="64" presetID="53" presetClass="entr" presetSubtype="16" fill="hold" nodeType="withEffect">
                                  <p:stCondLst>
                                    <p:cond delay="1750"/>
                                  </p:stCondLst>
                                  <p:childTnLst>
                                    <p:set>
                                      <p:cBhvr>
                                        <p:cTn id="65" dur="1" fill="hold">
                                          <p:stCondLst>
                                            <p:cond delay="0"/>
                                          </p:stCondLst>
                                        </p:cTn>
                                        <p:tgtEl>
                                          <p:spTgt spid="23"/>
                                        </p:tgtEl>
                                        <p:attrNameLst>
                                          <p:attrName>style.visibility</p:attrName>
                                        </p:attrNameLst>
                                      </p:cBhvr>
                                      <p:to>
                                        <p:strVal val="visible"/>
                                      </p:to>
                                    </p:set>
                                    <p:anim calcmode="lin" valueType="num">
                                      <p:cBhvr>
                                        <p:cTn id="66" dur="750" fill="hold"/>
                                        <p:tgtEl>
                                          <p:spTgt spid="23"/>
                                        </p:tgtEl>
                                        <p:attrNameLst>
                                          <p:attrName>ppt_w</p:attrName>
                                        </p:attrNameLst>
                                      </p:cBhvr>
                                      <p:tavLst>
                                        <p:tav tm="0">
                                          <p:val>
                                            <p:fltVal val="0"/>
                                          </p:val>
                                        </p:tav>
                                        <p:tav tm="100000">
                                          <p:val>
                                            <p:strVal val="#ppt_w"/>
                                          </p:val>
                                        </p:tav>
                                      </p:tavLst>
                                    </p:anim>
                                    <p:anim calcmode="lin" valueType="num">
                                      <p:cBhvr>
                                        <p:cTn id="67" dur="750" fill="hold"/>
                                        <p:tgtEl>
                                          <p:spTgt spid="23"/>
                                        </p:tgtEl>
                                        <p:attrNameLst>
                                          <p:attrName>ppt_h</p:attrName>
                                        </p:attrNameLst>
                                      </p:cBhvr>
                                      <p:tavLst>
                                        <p:tav tm="0">
                                          <p:val>
                                            <p:fltVal val="0"/>
                                          </p:val>
                                        </p:tav>
                                        <p:tav tm="100000">
                                          <p:val>
                                            <p:strVal val="#ppt_h"/>
                                          </p:val>
                                        </p:tav>
                                      </p:tavLst>
                                    </p:anim>
                                    <p:animEffect transition="in" filter="fade">
                                      <p:cBhvr>
                                        <p:cTn id="68" dur="750"/>
                                        <p:tgtEl>
                                          <p:spTgt spid="23"/>
                                        </p:tgtEl>
                                      </p:cBhvr>
                                    </p:animEffect>
                                  </p:childTnLst>
                                </p:cTn>
                              </p:par>
                              <p:par>
                                <p:cTn id="69" presetID="53" presetClass="entr" presetSubtype="16" fill="hold" grpId="0" nodeType="withEffect">
                                  <p:stCondLst>
                                    <p:cond delay="1750"/>
                                  </p:stCondLst>
                                  <p:childTnLst>
                                    <p:set>
                                      <p:cBhvr>
                                        <p:cTn id="70" dur="1" fill="hold">
                                          <p:stCondLst>
                                            <p:cond delay="0"/>
                                          </p:stCondLst>
                                        </p:cTn>
                                        <p:tgtEl>
                                          <p:spTgt spid="15"/>
                                        </p:tgtEl>
                                        <p:attrNameLst>
                                          <p:attrName>style.visibility</p:attrName>
                                        </p:attrNameLst>
                                      </p:cBhvr>
                                      <p:to>
                                        <p:strVal val="visible"/>
                                      </p:to>
                                    </p:set>
                                    <p:anim calcmode="lin" valueType="num">
                                      <p:cBhvr>
                                        <p:cTn id="71" dur="1000" fill="hold"/>
                                        <p:tgtEl>
                                          <p:spTgt spid="15"/>
                                        </p:tgtEl>
                                        <p:attrNameLst>
                                          <p:attrName>ppt_w</p:attrName>
                                        </p:attrNameLst>
                                      </p:cBhvr>
                                      <p:tavLst>
                                        <p:tav tm="0">
                                          <p:val>
                                            <p:fltVal val="0"/>
                                          </p:val>
                                        </p:tav>
                                        <p:tav tm="100000">
                                          <p:val>
                                            <p:strVal val="#ppt_w"/>
                                          </p:val>
                                        </p:tav>
                                      </p:tavLst>
                                    </p:anim>
                                    <p:anim calcmode="lin" valueType="num">
                                      <p:cBhvr>
                                        <p:cTn id="72" dur="1000" fill="hold"/>
                                        <p:tgtEl>
                                          <p:spTgt spid="15"/>
                                        </p:tgtEl>
                                        <p:attrNameLst>
                                          <p:attrName>ppt_h</p:attrName>
                                        </p:attrNameLst>
                                      </p:cBhvr>
                                      <p:tavLst>
                                        <p:tav tm="0">
                                          <p:val>
                                            <p:fltVal val="0"/>
                                          </p:val>
                                        </p:tav>
                                        <p:tav tm="100000">
                                          <p:val>
                                            <p:strVal val="#ppt_h"/>
                                          </p:val>
                                        </p:tav>
                                      </p:tavLst>
                                    </p:anim>
                                    <p:animEffect transition="in" filter="fade">
                                      <p:cBhvr>
                                        <p:cTn id="73" dur="1000"/>
                                        <p:tgtEl>
                                          <p:spTgt spid="15"/>
                                        </p:tgtEl>
                                      </p:cBhvr>
                                    </p:animEffect>
                                  </p:childTnLst>
                                </p:cTn>
                              </p:par>
                              <p:par>
                                <p:cTn id="74" presetID="53" presetClass="entr" presetSubtype="16" fill="hold" grpId="0" nodeType="withEffect">
                                  <p:stCondLst>
                                    <p:cond delay="1750"/>
                                  </p:stCondLst>
                                  <p:childTnLst>
                                    <p:set>
                                      <p:cBhvr>
                                        <p:cTn id="75" dur="1" fill="hold">
                                          <p:stCondLst>
                                            <p:cond delay="0"/>
                                          </p:stCondLst>
                                        </p:cTn>
                                        <p:tgtEl>
                                          <p:spTgt spid="16"/>
                                        </p:tgtEl>
                                        <p:attrNameLst>
                                          <p:attrName>style.visibility</p:attrName>
                                        </p:attrNameLst>
                                      </p:cBhvr>
                                      <p:to>
                                        <p:strVal val="visible"/>
                                      </p:to>
                                    </p:set>
                                    <p:anim calcmode="lin" valueType="num">
                                      <p:cBhvr>
                                        <p:cTn id="76" dur="1250" fill="hold"/>
                                        <p:tgtEl>
                                          <p:spTgt spid="16"/>
                                        </p:tgtEl>
                                        <p:attrNameLst>
                                          <p:attrName>ppt_w</p:attrName>
                                        </p:attrNameLst>
                                      </p:cBhvr>
                                      <p:tavLst>
                                        <p:tav tm="0">
                                          <p:val>
                                            <p:fltVal val="0"/>
                                          </p:val>
                                        </p:tav>
                                        <p:tav tm="100000">
                                          <p:val>
                                            <p:strVal val="#ppt_w"/>
                                          </p:val>
                                        </p:tav>
                                      </p:tavLst>
                                    </p:anim>
                                    <p:anim calcmode="lin" valueType="num">
                                      <p:cBhvr>
                                        <p:cTn id="77" dur="1250" fill="hold"/>
                                        <p:tgtEl>
                                          <p:spTgt spid="16"/>
                                        </p:tgtEl>
                                        <p:attrNameLst>
                                          <p:attrName>ppt_h</p:attrName>
                                        </p:attrNameLst>
                                      </p:cBhvr>
                                      <p:tavLst>
                                        <p:tav tm="0">
                                          <p:val>
                                            <p:fltVal val="0"/>
                                          </p:val>
                                        </p:tav>
                                        <p:tav tm="100000">
                                          <p:val>
                                            <p:strVal val="#ppt_h"/>
                                          </p:val>
                                        </p:tav>
                                      </p:tavLst>
                                    </p:anim>
                                    <p:animEffect transition="in" filter="fade">
                                      <p:cBhvr>
                                        <p:cTn id="78" dur="1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47191D92-FD46-4570-BC41-2CF7B412420B}"/>
              </a:ext>
            </a:extLst>
          </p:cNvPr>
          <p:cNvSpPr/>
          <p:nvPr/>
        </p:nvSpPr>
        <p:spPr>
          <a:xfrm>
            <a:off x="1983594" y="2879666"/>
            <a:ext cx="5202533" cy="155368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椭圆 2">
            <a:extLst>
              <a:ext uri="{FF2B5EF4-FFF2-40B4-BE49-F238E27FC236}">
                <a16:creationId xmlns:a16="http://schemas.microsoft.com/office/drawing/2014/main" id="{D927C138-9BBD-451A-83FA-56AAAAE6842E}"/>
              </a:ext>
            </a:extLst>
          </p:cNvPr>
          <p:cNvSpPr/>
          <p:nvPr/>
        </p:nvSpPr>
        <p:spPr>
          <a:xfrm>
            <a:off x="1554990" y="2732337"/>
            <a:ext cx="7104452" cy="215640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椭圆 3">
            <a:extLst>
              <a:ext uri="{FF2B5EF4-FFF2-40B4-BE49-F238E27FC236}">
                <a16:creationId xmlns:a16="http://schemas.microsoft.com/office/drawing/2014/main" id="{1FB7D73A-AEFA-4DC0-B722-9B053B058835}"/>
              </a:ext>
            </a:extLst>
          </p:cNvPr>
          <p:cNvSpPr/>
          <p:nvPr/>
        </p:nvSpPr>
        <p:spPr>
          <a:xfrm>
            <a:off x="1139784" y="2611791"/>
            <a:ext cx="8792071" cy="2598396"/>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椭圆 4">
            <a:extLst>
              <a:ext uri="{FF2B5EF4-FFF2-40B4-BE49-F238E27FC236}">
                <a16:creationId xmlns:a16="http://schemas.microsoft.com/office/drawing/2014/main" id="{0354CBDF-24E6-4BB3-A8FD-9767A9E5AB14}"/>
              </a:ext>
            </a:extLst>
          </p:cNvPr>
          <p:cNvSpPr/>
          <p:nvPr/>
        </p:nvSpPr>
        <p:spPr>
          <a:xfrm>
            <a:off x="563849" y="2384096"/>
            <a:ext cx="11738706" cy="3683294"/>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5">
            <a:extLst>
              <a:ext uri="{FF2B5EF4-FFF2-40B4-BE49-F238E27FC236}">
                <a16:creationId xmlns:a16="http://schemas.microsoft.com/office/drawing/2014/main" id="{DF767CAB-47C2-4DCC-A78F-4740B93DE76A}"/>
              </a:ext>
            </a:extLst>
          </p:cNvPr>
          <p:cNvGrpSpPr/>
          <p:nvPr/>
        </p:nvGrpSpPr>
        <p:grpSpPr>
          <a:xfrm>
            <a:off x="5833351" y="4499992"/>
            <a:ext cx="2410588" cy="822918"/>
            <a:chOff x="5530850" y="4266895"/>
            <a:chExt cx="2285720" cy="780291"/>
          </a:xfrm>
        </p:grpSpPr>
        <p:sp>
          <p:nvSpPr>
            <p:cNvPr id="7" name="椭圆 6">
              <a:extLst>
                <a:ext uri="{FF2B5EF4-FFF2-40B4-BE49-F238E27FC236}">
                  <a16:creationId xmlns:a16="http://schemas.microsoft.com/office/drawing/2014/main" id="{8509334B-C19B-440E-A141-C573BF7A1AAD}"/>
                </a:ext>
              </a:extLst>
            </p:cNvPr>
            <p:cNvSpPr/>
            <p:nvPr/>
          </p:nvSpPr>
          <p:spPr>
            <a:xfrm>
              <a:off x="5530850" y="4540200"/>
              <a:ext cx="144000" cy="14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a:extLst>
                <a:ext uri="{FF2B5EF4-FFF2-40B4-BE49-F238E27FC236}">
                  <a16:creationId xmlns:a16="http://schemas.microsoft.com/office/drawing/2014/main" id="{ABC55234-8B3A-4C93-A6A0-E8B5BEC1356A}"/>
                </a:ext>
              </a:extLst>
            </p:cNvPr>
            <p:cNvSpPr txBox="1"/>
            <p:nvPr/>
          </p:nvSpPr>
          <p:spPr>
            <a:xfrm>
              <a:off x="5810529" y="4266895"/>
              <a:ext cx="2006041" cy="780291"/>
            </a:xfrm>
            <a:prstGeom prst="rect">
              <a:avLst/>
            </a:prstGeom>
            <a:noFill/>
          </p:spPr>
          <p:txBody>
            <a:bodyPr wrap="square" rtlCol="0">
              <a:spAutoFit/>
            </a:bodyPr>
            <a:lstStyle/>
            <a:p>
              <a:pPr algn="just">
                <a:lnSpc>
                  <a:spcPct val="150000"/>
                </a:lnSpc>
              </a:pPr>
              <a:r>
                <a:rPr lang="zh-CN" altLang="en-US" sz="1055">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altLang="zh-CN" sz="1055"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 name="组合 8">
            <a:extLst>
              <a:ext uri="{FF2B5EF4-FFF2-40B4-BE49-F238E27FC236}">
                <a16:creationId xmlns:a16="http://schemas.microsoft.com/office/drawing/2014/main" id="{FFF4C5C3-DD0E-448C-A364-D56ACE77DF24}"/>
              </a:ext>
            </a:extLst>
          </p:cNvPr>
          <p:cNvGrpSpPr/>
          <p:nvPr/>
        </p:nvGrpSpPr>
        <p:grpSpPr>
          <a:xfrm>
            <a:off x="3181380" y="4000670"/>
            <a:ext cx="2376122" cy="822918"/>
            <a:chOff x="3016250" y="3770450"/>
            <a:chExt cx="2253039" cy="780291"/>
          </a:xfrm>
        </p:grpSpPr>
        <p:sp>
          <p:nvSpPr>
            <p:cNvPr id="10" name="椭圆 9">
              <a:extLst>
                <a:ext uri="{FF2B5EF4-FFF2-40B4-BE49-F238E27FC236}">
                  <a16:creationId xmlns:a16="http://schemas.microsoft.com/office/drawing/2014/main" id="{D99473A4-DF74-4CFF-B600-96B819F236B3}"/>
                </a:ext>
              </a:extLst>
            </p:cNvPr>
            <p:cNvSpPr/>
            <p:nvPr/>
          </p:nvSpPr>
          <p:spPr>
            <a:xfrm>
              <a:off x="3016250" y="4038600"/>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a:extLst>
                <a:ext uri="{FF2B5EF4-FFF2-40B4-BE49-F238E27FC236}">
                  <a16:creationId xmlns:a16="http://schemas.microsoft.com/office/drawing/2014/main" id="{EB71FFFC-F91E-4225-B58C-653558D8245F}"/>
                </a:ext>
              </a:extLst>
            </p:cNvPr>
            <p:cNvSpPr txBox="1"/>
            <p:nvPr/>
          </p:nvSpPr>
          <p:spPr>
            <a:xfrm>
              <a:off x="3263248" y="3770450"/>
              <a:ext cx="2006041" cy="780291"/>
            </a:xfrm>
            <a:prstGeom prst="rect">
              <a:avLst/>
            </a:prstGeom>
            <a:noFill/>
          </p:spPr>
          <p:txBody>
            <a:bodyPr wrap="square" rtlCol="0">
              <a:spAutoFit/>
            </a:bodyPr>
            <a:lstStyle/>
            <a:p>
              <a:pPr algn="just">
                <a:lnSpc>
                  <a:spcPct val="150000"/>
                </a:lnSpc>
              </a:pPr>
              <a:r>
                <a:rPr lang="zh-CN" altLang="en-US" sz="1055">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altLang="zh-CN" sz="1055"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组合 11">
            <a:extLst>
              <a:ext uri="{FF2B5EF4-FFF2-40B4-BE49-F238E27FC236}">
                <a16:creationId xmlns:a16="http://schemas.microsoft.com/office/drawing/2014/main" id="{71E46A9D-F443-4764-9592-2D6190DFADED}"/>
              </a:ext>
            </a:extLst>
          </p:cNvPr>
          <p:cNvGrpSpPr/>
          <p:nvPr/>
        </p:nvGrpSpPr>
        <p:grpSpPr>
          <a:xfrm>
            <a:off x="9771022" y="3669819"/>
            <a:ext cx="2511442" cy="822918"/>
            <a:chOff x="9264550" y="3479724"/>
            <a:chExt cx="2381350" cy="780291"/>
          </a:xfrm>
        </p:grpSpPr>
        <p:sp>
          <p:nvSpPr>
            <p:cNvPr id="13" name="椭圆 12">
              <a:extLst>
                <a:ext uri="{FF2B5EF4-FFF2-40B4-BE49-F238E27FC236}">
                  <a16:creationId xmlns:a16="http://schemas.microsoft.com/office/drawing/2014/main" id="{01278514-6E0B-4843-96FE-725E6D4F0D74}"/>
                </a:ext>
              </a:extLst>
            </p:cNvPr>
            <p:cNvSpPr/>
            <p:nvPr/>
          </p:nvSpPr>
          <p:spPr>
            <a:xfrm>
              <a:off x="9264550" y="3774522"/>
              <a:ext cx="216000" cy="21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2B13325A-F221-4D70-9C1B-7FF5FFDC7EE6}"/>
                </a:ext>
              </a:extLst>
            </p:cNvPr>
            <p:cNvSpPr txBox="1"/>
            <p:nvPr/>
          </p:nvSpPr>
          <p:spPr>
            <a:xfrm>
              <a:off x="9639859" y="3479724"/>
              <a:ext cx="2006041" cy="780291"/>
            </a:xfrm>
            <a:prstGeom prst="rect">
              <a:avLst/>
            </a:prstGeom>
            <a:noFill/>
          </p:spPr>
          <p:txBody>
            <a:bodyPr wrap="square" rtlCol="0">
              <a:spAutoFit/>
            </a:bodyPr>
            <a:lstStyle/>
            <a:p>
              <a:pPr algn="just">
                <a:lnSpc>
                  <a:spcPct val="150000"/>
                </a:lnSpc>
              </a:pPr>
              <a:r>
                <a:rPr lang="zh-CN" altLang="en-US" sz="1055">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altLang="zh-CN" sz="1055"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 name="组合 14">
            <a:extLst>
              <a:ext uri="{FF2B5EF4-FFF2-40B4-BE49-F238E27FC236}">
                <a16:creationId xmlns:a16="http://schemas.microsoft.com/office/drawing/2014/main" id="{3111F8DB-B939-49ED-A574-40C9C52BCFC3}"/>
              </a:ext>
            </a:extLst>
          </p:cNvPr>
          <p:cNvGrpSpPr/>
          <p:nvPr/>
        </p:nvGrpSpPr>
        <p:grpSpPr>
          <a:xfrm>
            <a:off x="6601161" y="2281456"/>
            <a:ext cx="2525892" cy="822918"/>
            <a:chOff x="8723800" y="2098066"/>
            <a:chExt cx="2395051" cy="780291"/>
          </a:xfrm>
        </p:grpSpPr>
        <p:sp>
          <p:nvSpPr>
            <p:cNvPr id="16" name="椭圆 15">
              <a:extLst>
                <a:ext uri="{FF2B5EF4-FFF2-40B4-BE49-F238E27FC236}">
                  <a16:creationId xmlns:a16="http://schemas.microsoft.com/office/drawing/2014/main" id="{AC46BBD4-5515-40AD-A9BF-8E65F4FA9C4A}"/>
                </a:ext>
              </a:extLst>
            </p:cNvPr>
            <p:cNvSpPr/>
            <p:nvPr/>
          </p:nvSpPr>
          <p:spPr>
            <a:xfrm>
              <a:off x="8723800" y="2399200"/>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文本框 16">
              <a:extLst>
                <a:ext uri="{FF2B5EF4-FFF2-40B4-BE49-F238E27FC236}">
                  <a16:creationId xmlns:a16="http://schemas.microsoft.com/office/drawing/2014/main" id="{E3B0C99E-9469-4C75-AB5C-24893322F126}"/>
                </a:ext>
              </a:extLst>
            </p:cNvPr>
            <p:cNvSpPr txBox="1"/>
            <p:nvPr/>
          </p:nvSpPr>
          <p:spPr>
            <a:xfrm>
              <a:off x="9112810" y="2098066"/>
              <a:ext cx="2006041" cy="780291"/>
            </a:xfrm>
            <a:prstGeom prst="rect">
              <a:avLst/>
            </a:prstGeom>
            <a:noFill/>
          </p:spPr>
          <p:txBody>
            <a:bodyPr wrap="square" rtlCol="0">
              <a:spAutoFit/>
            </a:bodyPr>
            <a:lstStyle/>
            <a:p>
              <a:pPr algn="just">
                <a:lnSpc>
                  <a:spcPct val="150000"/>
                </a:lnSpc>
              </a:pPr>
              <a:r>
                <a:rPr lang="zh-CN" altLang="en-US" sz="1055">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altLang="zh-CN" sz="1055"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13153452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ppt_x"/>
                                          </p:val>
                                        </p:tav>
                                        <p:tav tm="100000">
                                          <p:val>
                                            <p:strVal val="#ppt_x"/>
                                          </p:val>
                                        </p:tav>
                                      </p:tavLst>
                                    </p:anim>
                                    <p:anim calcmode="lin" valueType="num">
                                      <p:cBhvr additive="base">
                                        <p:cTn id="8" dur="1750" fill="hold"/>
                                        <p:tgtEl>
                                          <p:spTgt spid="2"/>
                                        </p:tgtEl>
                                        <p:attrNameLst>
                                          <p:attrName>ppt_y</p:attrName>
                                        </p:attrNameLst>
                                      </p:cBhvr>
                                      <p:tavLst>
                                        <p:tav tm="0">
                                          <p:val>
                                            <p:strVal val="1+#ppt_h/2"/>
                                          </p:val>
                                        </p:tav>
                                        <p:tav tm="100000">
                                          <p:val>
                                            <p:strVal val="#ppt_y"/>
                                          </p:val>
                                        </p:tav>
                                      </p:tavLst>
                                    </p:anim>
                                  </p:childTnLst>
                                </p:cTn>
                              </p:par>
                              <p:par>
                                <p:cTn id="9" presetID="6" presetClass="emph" presetSubtype="0" accel="10000" decel="10000" fill="hold" grpId="1" nodeType="withEffect">
                                  <p:stCondLst>
                                    <p:cond delay="250"/>
                                  </p:stCondLst>
                                  <p:childTnLst>
                                    <p:animScale>
                                      <p:cBhvr>
                                        <p:cTn id="10" dur="1000" fill="hold"/>
                                        <p:tgtEl>
                                          <p:spTgt spid="2"/>
                                        </p:tgtEl>
                                      </p:cBhvr>
                                      <p:by x="150000" y="150000"/>
                                    </p:animScale>
                                  </p:childTnLst>
                                </p:cTn>
                              </p:par>
                              <p:par>
                                <p:cTn id="11" presetID="6" presetClass="emph" presetSubtype="0" accel="10000" decel="10000" fill="hold" grpId="2" nodeType="withEffect">
                                  <p:stCondLst>
                                    <p:cond delay="1250"/>
                                  </p:stCondLst>
                                  <p:childTnLst>
                                    <p:animScale>
                                      <p:cBhvr>
                                        <p:cTn id="12" dur="1000" fill="hold"/>
                                        <p:tgtEl>
                                          <p:spTgt spid="2"/>
                                        </p:tgtEl>
                                      </p:cBhvr>
                                      <p:by x="66000" y="66000"/>
                                    </p:animScale>
                                  </p:childTnLst>
                                </p:cTn>
                              </p:par>
                              <p:par>
                                <p:cTn id="13" presetID="53" presetClass="entr" presetSubtype="16" fill="hold" nodeType="withEffect">
                                  <p:stCondLst>
                                    <p:cond delay="150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750" fill="hold"/>
                                        <p:tgtEl>
                                          <p:spTgt spid="15"/>
                                        </p:tgtEl>
                                        <p:attrNameLst>
                                          <p:attrName>ppt_w</p:attrName>
                                        </p:attrNameLst>
                                      </p:cBhvr>
                                      <p:tavLst>
                                        <p:tav tm="0">
                                          <p:val>
                                            <p:fltVal val="0"/>
                                          </p:val>
                                        </p:tav>
                                        <p:tav tm="100000">
                                          <p:val>
                                            <p:strVal val="#ppt_w"/>
                                          </p:val>
                                        </p:tav>
                                      </p:tavLst>
                                    </p:anim>
                                    <p:anim calcmode="lin" valueType="num">
                                      <p:cBhvr>
                                        <p:cTn id="16" dur="1750" fill="hold"/>
                                        <p:tgtEl>
                                          <p:spTgt spid="15"/>
                                        </p:tgtEl>
                                        <p:attrNameLst>
                                          <p:attrName>ppt_h</p:attrName>
                                        </p:attrNameLst>
                                      </p:cBhvr>
                                      <p:tavLst>
                                        <p:tav tm="0">
                                          <p:val>
                                            <p:fltVal val="0"/>
                                          </p:val>
                                        </p:tav>
                                        <p:tav tm="100000">
                                          <p:val>
                                            <p:strVal val="#ppt_h"/>
                                          </p:val>
                                        </p:tav>
                                      </p:tavLst>
                                    </p:anim>
                                    <p:animEffect transition="in" filter="fade">
                                      <p:cBhvr>
                                        <p:cTn id="17" dur="1750"/>
                                        <p:tgtEl>
                                          <p:spTgt spid="15"/>
                                        </p:tgtEl>
                                      </p:cBhvr>
                                    </p:animEffect>
                                  </p:childTnLst>
                                </p:cTn>
                              </p:par>
                              <p:par>
                                <p:cTn id="18" presetID="42" presetClass="path" presetSubtype="0" accel="50000" decel="50000" fill="hold" nodeType="withEffect">
                                  <p:stCondLst>
                                    <p:cond delay="1500"/>
                                  </p:stCondLst>
                                  <p:childTnLst>
                                    <p:animMotion origin="layout" path="M -0.11654 0.02917 L 1.45833E-6 -1.85185E-6 " pathEditMode="relative" rAng="0" ptsTypes="AA">
                                      <p:cBhvr>
                                        <p:cTn id="19" dur="1750" fill="hold"/>
                                        <p:tgtEl>
                                          <p:spTgt spid="15"/>
                                        </p:tgtEl>
                                        <p:attrNameLst>
                                          <p:attrName>ppt_x</p:attrName>
                                          <p:attrName>ppt_y</p:attrName>
                                        </p:attrNameLst>
                                      </p:cBhvr>
                                      <p:rCtr x="5820" y="-1458"/>
                                    </p:animMotion>
                                  </p:childTnLst>
                                </p:cTn>
                              </p:par>
                              <p:par>
                                <p:cTn id="20" presetID="2" presetClass="entr" presetSubtype="4" fill="hold" grpId="0" nodeType="withEffect">
                                  <p:stCondLst>
                                    <p:cond delay="50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750" fill="hold"/>
                                        <p:tgtEl>
                                          <p:spTgt spid="3"/>
                                        </p:tgtEl>
                                        <p:attrNameLst>
                                          <p:attrName>ppt_x</p:attrName>
                                        </p:attrNameLst>
                                      </p:cBhvr>
                                      <p:tavLst>
                                        <p:tav tm="0">
                                          <p:val>
                                            <p:strVal val="#ppt_x"/>
                                          </p:val>
                                        </p:tav>
                                        <p:tav tm="100000">
                                          <p:val>
                                            <p:strVal val="#ppt_x"/>
                                          </p:val>
                                        </p:tav>
                                      </p:tavLst>
                                    </p:anim>
                                    <p:anim calcmode="lin" valueType="num">
                                      <p:cBhvr additive="base">
                                        <p:cTn id="23" dur="1750" fill="hold"/>
                                        <p:tgtEl>
                                          <p:spTgt spid="3"/>
                                        </p:tgtEl>
                                        <p:attrNameLst>
                                          <p:attrName>ppt_y</p:attrName>
                                        </p:attrNameLst>
                                      </p:cBhvr>
                                      <p:tavLst>
                                        <p:tav tm="0">
                                          <p:val>
                                            <p:strVal val="1+#ppt_h/2"/>
                                          </p:val>
                                        </p:tav>
                                        <p:tav tm="100000">
                                          <p:val>
                                            <p:strVal val="#ppt_y"/>
                                          </p:val>
                                        </p:tav>
                                      </p:tavLst>
                                    </p:anim>
                                  </p:childTnLst>
                                </p:cTn>
                              </p:par>
                              <p:par>
                                <p:cTn id="24" presetID="6" presetClass="emph" presetSubtype="0" accel="8000" decel="8000" fill="hold" grpId="1" nodeType="withEffect">
                                  <p:stCondLst>
                                    <p:cond delay="500"/>
                                  </p:stCondLst>
                                  <p:childTnLst>
                                    <p:animScale>
                                      <p:cBhvr>
                                        <p:cTn id="25" dur="1250" fill="hold"/>
                                        <p:tgtEl>
                                          <p:spTgt spid="3"/>
                                        </p:tgtEl>
                                      </p:cBhvr>
                                      <p:by x="150000" y="150000"/>
                                    </p:animScale>
                                  </p:childTnLst>
                                </p:cTn>
                              </p:par>
                              <p:par>
                                <p:cTn id="26" presetID="6" presetClass="emph" presetSubtype="0" accel="10000" decel="10000" fill="hold" grpId="2" nodeType="withEffect">
                                  <p:stCondLst>
                                    <p:cond delay="1750"/>
                                  </p:stCondLst>
                                  <p:childTnLst>
                                    <p:animScale>
                                      <p:cBhvr>
                                        <p:cTn id="27" dur="1000" fill="hold"/>
                                        <p:tgtEl>
                                          <p:spTgt spid="3"/>
                                        </p:tgtEl>
                                      </p:cBhvr>
                                      <p:by x="66000" y="66000"/>
                                    </p:animScale>
                                  </p:childTnLst>
                                </p:cTn>
                              </p:par>
                              <p:par>
                                <p:cTn id="28" presetID="53" presetClass="entr" presetSubtype="16" fill="hold" nodeType="withEffect">
                                  <p:stCondLst>
                                    <p:cond delay="20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750" fill="hold"/>
                                        <p:tgtEl>
                                          <p:spTgt spid="12"/>
                                        </p:tgtEl>
                                        <p:attrNameLst>
                                          <p:attrName>ppt_w</p:attrName>
                                        </p:attrNameLst>
                                      </p:cBhvr>
                                      <p:tavLst>
                                        <p:tav tm="0">
                                          <p:val>
                                            <p:fltVal val="0"/>
                                          </p:val>
                                        </p:tav>
                                        <p:tav tm="100000">
                                          <p:val>
                                            <p:strVal val="#ppt_w"/>
                                          </p:val>
                                        </p:tav>
                                      </p:tavLst>
                                    </p:anim>
                                    <p:anim calcmode="lin" valueType="num">
                                      <p:cBhvr>
                                        <p:cTn id="31" dur="1750" fill="hold"/>
                                        <p:tgtEl>
                                          <p:spTgt spid="12"/>
                                        </p:tgtEl>
                                        <p:attrNameLst>
                                          <p:attrName>ppt_h</p:attrName>
                                        </p:attrNameLst>
                                      </p:cBhvr>
                                      <p:tavLst>
                                        <p:tav tm="0">
                                          <p:val>
                                            <p:fltVal val="0"/>
                                          </p:val>
                                        </p:tav>
                                        <p:tav tm="100000">
                                          <p:val>
                                            <p:strVal val="#ppt_h"/>
                                          </p:val>
                                        </p:tav>
                                      </p:tavLst>
                                    </p:anim>
                                    <p:animEffect transition="in" filter="fade">
                                      <p:cBhvr>
                                        <p:cTn id="32" dur="1750"/>
                                        <p:tgtEl>
                                          <p:spTgt spid="12"/>
                                        </p:tgtEl>
                                      </p:cBhvr>
                                    </p:animEffect>
                                  </p:childTnLst>
                                </p:cTn>
                              </p:par>
                              <p:par>
                                <p:cTn id="33" presetID="42" presetClass="path" presetSubtype="0" accel="50000" decel="50000" fill="hold" nodeType="withEffect">
                                  <p:stCondLst>
                                    <p:cond delay="2000"/>
                                  </p:stCondLst>
                                  <p:childTnLst>
                                    <p:animMotion origin="layout" path="M -0.31224 -0.08218 L -2.08333E-6 0 " pathEditMode="relative" rAng="0" ptsTypes="AA">
                                      <p:cBhvr>
                                        <p:cTn id="34" dur="1750" fill="hold"/>
                                        <p:tgtEl>
                                          <p:spTgt spid="12"/>
                                        </p:tgtEl>
                                        <p:attrNameLst>
                                          <p:attrName>ppt_x</p:attrName>
                                          <p:attrName>ppt_y</p:attrName>
                                        </p:attrNameLst>
                                      </p:cBhvr>
                                      <p:rCtr x="15612" y="4097"/>
                                    </p:animMotion>
                                  </p:childTnLst>
                                </p:cTn>
                              </p:par>
                              <p:par>
                                <p:cTn id="35" presetID="2" presetClass="entr" presetSubtype="4" fill="hold" grpId="0" nodeType="withEffect">
                                  <p:stCondLst>
                                    <p:cond delay="75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1750" fill="hold"/>
                                        <p:tgtEl>
                                          <p:spTgt spid="4"/>
                                        </p:tgtEl>
                                        <p:attrNameLst>
                                          <p:attrName>ppt_x</p:attrName>
                                        </p:attrNameLst>
                                      </p:cBhvr>
                                      <p:tavLst>
                                        <p:tav tm="0">
                                          <p:val>
                                            <p:strVal val="#ppt_x"/>
                                          </p:val>
                                        </p:tav>
                                        <p:tav tm="100000">
                                          <p:val>
                                            <p:strVal val="#ppt_x"/>
                                          </p:val>
                                        </p:tav>
                                      </p:tavLst>
                                    </p:anim>
                                    <p:anim calcmode="lin" valueType="num">
                                      <p:cBhvr additive="base">
                                        <p:cTn id="38" dur="1750" fill="hold"/>
                                        <p:tgtEl>
                                          <p:spTgt spid="4"/>
                                        </p:tgtEl>
                                        <p:attrNameLst>
                                          <p:attrName>ppt_y</p:attrName>
                                        </p:attrNameLst>
                                      </p:cBhvr>
                                      <p:tavLst>
                                        <p:tav tm="0">
                                          <p:val>
                                            <p:strVal val="1+#ppt_h/2"/>
                                          </p:val>
                                        </p:tav>
                                        <p:tav tm="100000">
                                          <p:val>
                                            <p:strVal val="#ppt_y"/>
                                          </p:val>
                                        </p:tav>
                                      </p:tavLst>
                                    </p:anim>
                                  </p:childTnLst>
                                </p:cTn>
                              </p:par>
                              <p:par>
                                <p:cTn id="39" presetID="6" presetClass="emph" presetSubtype="0" accel="6667" decel="6667" fill="hold" grpId="1" nodeType="withEffect">
                                  <p:stCondLst>
                                    <p:cond delay="750"/>
                                  </p:stCondLst>
                                  <p:childTnLst>
                                    <p:animScale>
                                      <p:cBhvr>
                                        <p:cTn id="40" dur="1500" fill="hold"/>
                                        <p:tgtEl>
                                          <p:spTgt spid="4"/>
                                        </p:tgtEl>
                                      </p:cBhvr>
                                      <p:by x="150000" y="150000"/>
                                    </p:animScale>
                                  </p:childTnLst>
                                </p:cTn>
                              </p:par>
                              <p:par>
                                <p:cTn id="41" presetID="6" presetClass="emph" presetSubtype="0" accel="10000" decel="10000" fill="hold" grpId="2" nodeType="withEffect">
                                  <p:stCondLst>
                                    <p:cond delay="2250"/>
                                  </p:stCondLst>
                                  <p:childTnLst>
                                    <p:animScale>
                                      <p:cBhvr>
                                        <p:cTn id="42" dur="1000" fill="hold"/>
                                        <p:tgtEl>
                                          <p:spTgt spid="4"/>
                                        </p:tgtEl>
                                      </p:cBhvr>
                                      <p:by x="66000" y="66000"/>
                                    </p:animScale>
                                  </p:childTnLst>
                                </p:cTn>
                              </p:par>
                              <p:par>
                                <p:cTn id="43" presetID="53" presetClass="entr" presetSubtype="16" fill="hold" nodeType="withEffect">
                                  <p:stCondLst>
                                    <p:cond delay="2500"/>
                                  </p:stCondLst>
                                  <p:childTnLst>
                                    <p:set>
                                      <p:cBhvr>
                                        <p:cTn id="44" dur="1" fill="hold">
                                          <p:stCondLst>
                                            <p:cond delay="0"/>
                                          </p:stCondLst>
                                        </p:cTn>
                                        <p:tgtEl>
                                          <p:spTgt spid="6"/>
                                        </p:tgtEl>
                                        <p:attrNameLst>
                                          <p:attrName>style.visibility</p:attrName>
                                        </p:attrNameLst>
                                      </p:cBhvr>
                                      <p:to>
                                        <p:strVal val="visible"/>
                                      </p:to>
                                    </p:set>
                                    <p:anim calcmode="lin" valueType="num">
                                      <p:cBhvr>
                                        <p:cTn id="45" dur="1750" fill="hold"/>
                                        <p:tgtEl>
                                          <p:spTgt spid="6"/>
                                        </p:tgtEl>
                                        <p:attrNameLst>
                                          <p:attrName>ppt_w</p:attrName>
                                        </p:attrNameLst>
                                      </p:cBhvr>
                                      <p:tavLst>
                                        <p:tav tm="0">
                                          <p:val>
                                            <p:fltVal val="0"/>
                                          </p:val>
                                        </p:tav>
                                        <p:tav tm="100000">
                                          <p:val>
                                            <p:strVal val="#ppt_w"/>
                                          </p:val>
                                        </p:tav>
                                      </p:tavLst>
                                    </p:anim>
                                    <p:anim calcmode="lin" valueType="num">
                                      <p:cBhvr>
                                        <p:cTn id="46" dur="1750" fill="hold"/>
                                        <p:tgtEl>
                                          <p:spTgt spid="6"/>
                                        </p:tgtEl>
                                        <p:attrNameLst>
                                          <p:attrName>ppt_h</p:attrName>
                                        </p:attrNameLst>
                                      </p:cBhvr>
                                      <p:tavLst>
                                        <p:tav tm="0">
                                          <p:val>
                                            <p:fltVal val="0"/>
                                          </p:val>
                                        </p:tav>
                                        <p:tav tm="100000">
                                          <p:val>
                                            <p:strVal val="#ppt_h"/>
                                          </p:val>
                                        </p:tav>
                                      </p:tavLst>
                                    </p:anim>
                                    <p:animEffect transition="in" filter="fade">
                                      <p:cBhvr>
                                        <p:cTn id="47" dur="1750"/>
                                        <p:tgtEl>
                                          <p:spTgt spid="6"/>
                                        </p:tgtEl>
                                      </p:cBhvr>
                                    </p:animEffect>
                                  </p:childTnLst>
                                </p:cTn>
                              </p:par>
                              <p:par>
                                <p:cTn id="48" presetID="42" presetClass="path" presetSubtype="0" accel="50000" decel="50000" fill="hold" nodeType="withEffect">
                                  <p:stCondLst>
                                    <p:cond delay="2500"/>
                                  </p:stCondLst>
                                  <p:childTnLst>
                                    <p:animMotion origin="layout" path="M -0.06888 -0.1375 L 4.16667E-6 -4.81481E-6 " pathEditMode="relative" rAng="0" ptsTypes="AA">
                                      <p:cBhvr>
                                        <p:cTn id="49" dur="1750" fill="hold"/>
                                        <p:tgtEl>
                                          <p:spTgt spid="6"/>
                                        </p:tgtEl>
                                        <p:attrNameLst>
                                          <p:attrName>ppt_x</p:attrName>
                                          <p:attrName>ppt_y</p:attrName>
                                        </p:attrNameLst>
                                      </p:cBhvr>
                                      <p:rCtr x="3438" y="6875"/>
                                    </p:animMotion>
                                  </p:childTnLst>
                                </p:cTn>
                              </p:par>
                              <p:par>
                                <p:cTn id="50" presetID="53" presetClass="entr" presetSubtype="16" fill="hold" nodeType="withEffect">
                                  <p:stCondLst>
                                    <p:cond delay="3000"/>
                                  </p:stCondLst>
                                  <p:childTnLst>
                                    <p:set>
                                      <p:cBhvr>
                                        <p:cTn id="51" dur="1" fill="hold">
                                          <p:stCondLst>
                                            <p:cond delay="0"/>
                                          </p:stCondLst>
                                        </p:cTn>
                                        <p:tgtEl>
                                          <p:spTgt spid="9"/>
                                        </p:tgtEl>
                                        <p:attrNameLst>
                                          <p:attrName>style.visibility</p:attrName>
                                        </p:attrNameLst>
                                      </p:cBhvr>
                                      <p:to>
                                        <p:strVal val="visible"/>
                                      </p:to>
                                    </p:set>
                                    <p:anim calcmode="lin" valueType="num">
                                      <p:cBhvr>
                                        <p:cTn id="52" dur="1500" fill="hold"/>
                                        <p:tgtEl>
                                          <p:spTgt spid="9"/>
                                        </p:tgtEl>
                                        <p:attrNameLst>
                                          <p:attrName>ppt_w</p:attrName>
                                        </p:attrNameLst>
                                      </p:cBhvr>
                                      <p:tavLst>
                                        <p:tav tm="0">
                                          <p:val>
                                            <p:fltVal val="0"/>
                                          </p:val>
                                        </p:tav>
                                        <p:tav tm="100000">
                                          <p:val>
                                            <p:strVal val="#ppt_w"/>
                                          </p:val>
                                        </p:tav>
                                      </p:tavLst>
                                    </p:anim>
                                    <p:anim calcmode="lin" valueType="num">
                                      <p:cBhvr>
                                        <p:cTn id="53" dur="1500" fill="hold"/>
                                        <p:tgtEl>
                                          <p:spTgt spid="9"/>
                                        </p:tgtEl>
                                        <p:attrNameLst>
                                          <p:attrName>ppt_h</p:attrName>
                                        </p:attrNameLst>
                                      </p:cBhvr>
                                      <p:tavLst>
                                        <p:tav tm="0">
                                          <p:val>
                                            <p:fltVal val="0"/>
                                          </p:val>
                                        </p:tav>
                                        <p:tav tm="100000">
                                          <p:val>
                                            <p:strVal val="#ppt_h"/>
                                          </p:val>
                                        </p:tav>
                                      </p:tavLst>
                                    </p:anim>
                                    <p:animEffect transition="in" filter="fade">
                                      <p:cBhvr>
                                        <p:cTn id="54" dur="1500"/>
                                        <p:tgtEl>
                                          <p:spTgt spid="9"/>
                                        </p:tgtEl>
                                      </p:cBhvr>
                                    </p:animEffect>
                                  </p:childTnLst>
                                </p:cTn>
                              </p:par>
                              <p:par>
                                <p:cTn id="55" presetID="42" presetClass="path" presetSubtype="0" accel="50000" decel="50000" fill="hold" nodeType="withEffect">
                                  <p:stCondLst>
                                    <p:cond delay="3000"/>
                                  </p:stCondLst>
                                  <p:childTnLst>
                                    <p:animMotion origin="layout" path="M 0.00235 -0.06875 L 0.00026 -0.00023 " pathEditMode="relative" rAng="0" ptsTypes="AA">
                                      <p:cBhvr>
                                        <p:cTn id="56" dur="1500" fill="hold"/>
                                        <p:tgtEl>
                                          <p:spTgt spid="9"/>
                                        </p:tgtEl>
                                        <p:attrNameLst>
                                          <p:attrName>ppt_x</p:attrName>
                                          <p:attrName>ppt_y</p:attrName>
                                        </p:attrNameLst>
                                      </p:cBhvr>
                                      <p:rCtr x="-104" y="3426"/>
                                    </p:animMotion>
                                  </p:childTnLst>
                                </p:cTn>
                              </p:par>
                              <p:par>
                                <p:cTn id="57" presetID="2" presetClass="entr" presetSubtype="4"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1750" fill="hold"/>
                                        <p:tgtEl>
                                          <p:spTgt spid="5"/>
                                        </p:tgtEl>
                                        <p:attrNameLst>
                                          <p:attrName>ppt_x</p:attrName>
                                        </p:attrNameLst>
                                      </p:cBhvr>
                                      <p:tavLst>
                                        <p:tav tm="0">
                                          <p:val>
                                            <p:strVal val="#ppt_x"/>
                                          </p:val>
                                        </p:tav>
                                        <p:tav tm="100000">
                                          <p:val>
                                            <p:strVal val="#ppt_x"/>
                                          </p:val>
                                        </p:tav>
                                      </p:tavLst>
                                    </p:anim>
                                    <p:anim calcmode="lin" valueType="num">
                                      <p:cBhvr additive="base">
                                        <p:cTn id="60" dur="1750" fill="hold"/>
                                        <p:tgtEl>
                                          <p:spTgt spid="5"/>
                                        </p:tgtEl>
                                        <p:attrNameLst>
                                          <p:attrName>ppt_y</p:attrName>
                                        </p:attrNameLst>
                                      </p:cBhvr>
                                      <p:tavLst>
                                        <p:tav tm="0">
                                          <p:val>
                                            <p:strVal val="1+#ppt_h/2"/>
                                          </p:val>
                                        </p:tav>
                                        <p:tav tm="100000">
                                          <p:val>
                                            <p:strVal val="#ppt_y"/>
                                          </p:val>
                                        </p:tav>
                                      </p:tavLst>
                                    </p:anim>
                                  </p:childTnLst>
                                </p:cTn>
                              </p:par>
                              <p:par>
                                <p:cTn id="61" presetID="6" presetClass="emph" presetSubtype="0" accel="5714" decel="5714" fill="hold" grpId="1" nodeType="withEffect">
                                  <p:stCondLst>
                                    <p:cond delay="1000"/>
                                  </p:stCondLst>
                                  <p:childTnLst>
                                    <p:animScale>
                                      <p:cBhvr>
                                        <p:cTn id="62" dur="1750" fill="hold"/>
                                        <p:tgtEl>
                                          <p:spTgt spid="5"/>
                                        </p:tgtEl>
                                      </p:cBhvr>
                                      <p:by x="150000" y="150000"/>
                                    </p:animScale>
                                  </p:childTnLst>
                                </p:cTn>
                              </p:par>
                              <p:par>
                                <p:cTn id="63" presetID="6" presetClass="emph" presetSubtype="0" accel="10000" decel="10000" fill="hold" grpId="2" nodeType="withEffect">
                                  <p:stCondLst>
                                    <p:cond delay="2750"/>
                                  </p:stCondLst>
                                  <p:childTnLst>
                                    <p:animScale>
                                      <p:cBhvr>
                                        <p:cTn id="64" dur="1000" fill="hold"/>
                                        <p:tgtEl>
                                          <p:spTgt spid="5"/>
                                        </p:tgtEl>
                                      </p:cBhvr>
                                      <p:by x="66000" y="66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3" grpId="2" animBg="1"/>
      <p:bldP spid="4" grpId="0" animBg="1"/>
      <p:bldP spid="4" grpId="1" animBg="1"/>
      <p:bldP spid="4" grpId="2" animBg="1"/>
      <p:bldP spid="5" grpId="0" animBg="1"/>
      <p:bldP spid="5" grpId="1" animBg="1"/>
      <p:bldP spid="5"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1">
            <a:extLst>
              <a:ext uri="{FF2B5EF4-FFF2-40B4-BE49-F238E27FC236}">
                <a16:creationId xmlns:a16="http://schemas.microsoft.com/office/drawing/2014/main" id="{376BD123-B57F-4F9D-858C-7995EFA7B44E}"/>
              </a:ext>
            </a:extLst>
          </p:cNvPr>
          <p:cNvSpPr/>
          <p:nvPr/>
        </p:nvSpPr>
        <p:spPr>
          <a:xfrm>
            <a:off x="1702025" y="3172902"/>
            <a:ext cx="379284" cy="368509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Group 58">
            <a:extLst>
              <a:ext uri="{FF2B5EF4-FFF2-40B4-BE49-F238E27FC236}">
                <a16:creationId xmlns:a16="http://schemas.microsoft.com/office/drawing/2014/main" id="{D614B20C-7585-45CE-8D8A-094038D55321}"/>
              </a:ext>
            </a:extLst>
          </p:cNvPr>
          <p:cNvGrpSpPr/>
          <p:nvPr/>
        </p:nvGrpSpPr>
        <p:grpSpPr>
          <a:xfrm>
            <a:off x="1702027" y="2659296"/>
            <a:ext cx="4374190" cy="663736"/>
            <a:chOff x="643467" y="1947984"/>
            <a:chExt cx="4045562" cy="629355"/>
          </a:xfrm>
          <a:solidFill>
            <a:srgbClr val="A6A6A6"/>
          </a:solidFill>
        </p:grpSpPr>
        <p:sp>
          <p:nvSpPr>
            <p:cNvPr id="4" name="Right Arrow 30">
              <a:extLst>
                <a:ext uri="{FF2B5EF4-FFF2-40B4-BE49-F238E27FC236}">
                  <a16:creationId xmlns:a16="http://schemas.microsoft.com/office/drawing/2014/main" id="{C43D9D6C-CDE4-4809-8F8C-4FD857E94EA4}"/>
                </a:ext>
              </a:extLst>
            </p:cNvPr>
            <p:cNvSpPr/>
            <p:nvPr/>
          </p:nvSpPr>
          <p:spPr>
            <a:xfrm>
              <a:off x="1003098" y="1947984"/>
              <a:ext cx="3685931" cy="629355"/>
            </a:xfrm>
            <a:prstGeom prst="rightArrow">
              <a:avLst>
                <a:gd name="adj1" fmla="val 54891"/>
                <a:gd name="adj2" fmla="val 581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lowchart: Manual Operation 35">
              <a:extLst>
                <a:ext uri="{FF2B5EF4-FFF2-40B4-BE49-F238E27FC236}">
                  <a16:creationId xmlns:a16="http://schemas.microsoft.com/office/drawing/2014/main" id="{F5DEDD43-9EA2-4AF8-B621-B26C6A6ABB4D}"/>
                </a:ext>
              </a:extLst>
            </p:cNvPr>
            <p:cNvSpPr/>
            <p:nvPr/>
          </p:nvSpPr>
          <p:spPr>
            <a:xfrm rot="10800000">
              <a:off x="643467" y="2089868"/>
              <a:ext cx="1123849" cy="345114"/>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Rectangle 40">
            <a:extLst>
              <a:ext uri="{FF2B5EF4-FFF2-40B4-BE49-F238E27FC236}">
                <a16:creationId xmlns:a16="http://schemas.microsoft.com/office/drawing/2014/main" id="{9BDF8F61-BA38-4498-A0DC-AC7E3E008FD3}"/>
              </a:ext>
            </a:extLst>
          </p:cNvPr>
          <p:cNvSpPr/>
          <p:nvPr/>
        </p:nvSpPr>
        <p:spPr>
          <a:xfrm>
            <a:off x="2176127" y="3836638"/>
            <a:ext cx="379281" cy="302136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Group 59">
            <a:extLst>
              <a:ext uri="{FF2B5EF4-FFF2-40B4-BE49-F238E27FC236}">
                <a16:creationId xmlns:a16="http://schemas.microsoft.com/office/drawing/2014/main" id="{D950DBAF-7F84-460E-BEE2-549594156B2A}"/>
              </a:ext>
            </a:extLst>
          </p:cNvPr>
          <p:cNvGrpSpPr/>
          <p:nvPr/>
        </p:nvGrpSpPr>
        <p:grpSpPr>
          <a:xfrm>
            <a:off x="2176126" y="3323036"/>
            <a:ext cx="3618822" cy="663737"/>
            <a:chOff x="1093007" y="2577339"/>
            <a:chExt cx="3431368" cy="629356"/>
          </a:xfrm>
          <a:solidFill>
            <a:srgbClr val="595959"/>
          </a:solidFill>
        </p:grpSpPr>
        <p:sp>
          <p:nvSpPr>
            <p:cNvPr id="8" name="Right Arrow 42">
              <a:extLst>
                <a:ext uri="{FF2B5EF4-FFF2-40B4-BE49-F238E27FC236}">
                  <a16:creationId xmlns:a16="http://schemas.microsoft.com/office/drawing/2014/main" id="{A3ADB030-0AD1-4EAB-9014-C288466D2B64}"/>
                </a:ext>
              </a:extLst>
            </p:cNvPr>
            <p:cNvSpPr/>
            <p:nvPr/>
          </p:nvSpPr>
          <p:spPr>
            <a:xfrm>
              <a:off x="1452637" y="2577339"/>
              <a:ext cx="3071738" cy="629356"/>
            </a:xfrm>
            <a:prstGeom prst="rightArrow">
              <a:avLst>
                <a:gd name="adj1" fmla="val 54891"/>
                <a:gd name="adj2" fmla="val 581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lowchart: Manual Operation 43">
              <a:extLst>
                <a:ext uri="{FF2B5EF4-FFF2-40B4-BE49-F238E27FC236}">
                  <a16:creationId xmlns:a16="http://schemas.microsoft.com/office/drawing/2014/main" id="{8774C485-307D-49A0-932B-97B8AFFDD835}"/>
                </a:ext>
              </a:extLst>
            </p:cNvPr>
            <p:cNvSpPr/>
            <p:nvPr/>
          </p:nvSpPr>
          <p:spPr>
            <a:xfrm rot="10800000">
              <a:off x="1093007" y="2719223"/>
              <a:ext cx="1123849" cy="345115"/>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0" name="Rectangle 46">
            <a:extLst>
              <a:ext uri="{FF2B5EF4-FFF2-40B4-BE49-F238E27FC236}">
                <a16:creationId xmlns:a16="http://schemas.microsoft.com/office/drawing/2014/main" id="{1E6B80C3-8FB4-460A-899A-58A046A4FA0F}"/>
              </a:ext>
            </a:extLst>
          </p:cNvPr>
          <p:cNvSpPr/>
          <p:nvPr/>
        </p:nvSpPr>
        <p:spPr>
          <a:xfrm>
            <a:off x="2662223" y="4488354"/>
            <a:ext cx="367280" cy="236964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 name="Group 47">
            <a:extLst>
              <a:ext uri="{FF2B5EF4-FFF2-40B4-BE49-F238E27FC236}">
                <a16:creationId xmlns:a16="http://schemas.microsoft.com/office/drawing/2014/main" id="{D56307D7-AA89-4CF0-A3B3-E854CEA28FC1}"/>
              </a:ext>
            </a:extLst>
          </p:cNvPr>
          <p:cNvGrpSpPr/>
          <p:nvPr/>
        </p:nvGrpSpPr>
        <p:grpSpPr>
          <a:xfrm>
            <a:off x="2650222" y="3974752"/>
            <a:ext cx="2883546" cy="663737"/>
            <a:chOff x="-982317" y="1123950"/>
            <a:chExt cx="3986335" cy="1066800"/>
          </a:xfrm>
          <a:solidFill>
            <a:srgbClr val="A6A6A6"/>
          </a:solidFill>
        </p:grpSpPr>
        <p:sp>
          <p:nvSpPr>
            <p:cNvPr id="12" name="Right Arrow 48">
              <a:extLst>
                <a:ext uri="{FF2B5EF4-FFF2-40B4-BE49-F238E27FC236}">
                  <a16:creationId xmlns:a16="http://schemas.microsoft.com/office/drawing/2014/main" id="{CFA48304-D445-4665-9948-E8910F7C13CC}"/>
                </a:ext>
              </a:extLst>
            </p:cNvPr>
            <p:cNvSpPr/>
            <p:nvPr/>
          </p:nvSpPr>
          <p:spPr>
            <a:xfrm>
              <a:off x="-372717" y="1123950"/>
              <a:ext cx="3376735" cy="1066800"/>
            </a:xfrm>
            <a:prstGeom prst="rightArrow">
              <a:avLst>
                <a:gd name="adj1" fmla="val 54891"/>
                <a:gd name="adj2" fmla="val 581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lowchart: Manual Operation 49">
              <a:extLst>
                <a:ext uri="{FF2B5EF4-FFF2-40B4-BE49-F238E27FC236}">
                  <a16:creationId xmlns:a16="http://schemas.microsoft.com/office/drawing/2014/main" id="{30DEDE24-F630-4805-89FB-B600494CC1E6}"/>
                </a:ext>
              </a:extLst>
            </p:cNvPr>
            <p:cNvSpPr/>
            <p:nvPr/>
          </p:nvSpPr>
          <p:spPr>
            <a:xfrm rot="10800000">
              <a:off x="-982317" y="1364453"/>
              <a:ext cx="1905000" cy="584993"/>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 name="Rectangle 51">
            <a:extLst>
              <a:ext uri="{FF2B5EF4-FFF2-40B4-BE49-F238E27FC236}">
                <a16:creationId xmlns:a16="http://schemas.microsoft.com/office/drawing/2014/main" id="{85426ECA-609B-4879-8B39-6222822E906D}"/>
              </a:ext>
            </a:extLst>
          </p:cNvPr>
          <p:cNvSpPr/>
          <p:nvPr/>
        </p:nvSpPr>
        <p:spPr>
          <a:xfrm>
            <a:off x="3136323" y="5142994"/>
            <a:ext cx="379279" cy="1715006"/>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 name="Group 52">
            <a:extLst>
              <a:ext uri="{FF2B5EF4-FFF2-40B4-BE49-F238E27FC236}">
                <a16:creationId xmlns:a16="http://schemas.microsoft.com/office/drawing/2014/main" id="{3C1F0788-6944-44F4-A719-0C44ACEFF5A7}"/>
              </a:ext>
            </a:extLst>
          </p:cNvPr>
          <p:cNvGrpSpPr/>
          <p:nvPr/>
        </p:nvGrpSpPr>
        <p:grpSpPr>
          <a:xfrm>
            <a:off x="3136322" y="4629390"/>
            <a:ext cx="2173084" cy="663737"/>
            <a:chOff x="304800" y="1123950"/>
            <a:chExt cx="3492723" cy="1066800"/>
          </a:xfrm>
          <a:solidFill>
            <a:srgbClr val="595959"/>
          </a:solidFill>
        </p:grpSpPr>
        <p:sp>
          <p:nvSpPr>
            <p:cNvPr id="16" name="Right Arrow 53">
              <a:extLst>
                <a:ext uri="{FF2B5EF4-FFF2-40B4-BE49-F238E27FC236}">
                  <a16:creationId xmlns:a16="http://schemas.microsoft.com/office/drawing/2014/main" id="{7E2E109E-8377-4A60-BA33-E693757F0FE7}"/>
                </a:ext>
              </a:extLst>
            </p:cNvPr>
            <p:cNvSpPr/>
            <p:nvPr/>
          </p:nvSpPr>
          <p:spPr>
            <a:xfrm>
              <a:off x="1143000" y="1123950"/>
              <a:ext cx="2654523" cy="1066800"/>
            </a:xfrm>
            <a:prstGeom prst="rightArrow">
              <a:avLst>
                <a:gd name="adj1" fmla="val 54891"/>
                <a:gd name="adj2" fmla="val 581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lowchart: Manual Operation 54">
              <a:extLst>
                <a:ext uri="{FF2B5EF4-FFF2-40B4-BE49-F238E27FC236}">
                  <a16:creationId xmlns:a16="http://schemas.microsoft.com/office/drawing/2014/main" id="{8607EC9E-FEA2-468E-A1E2-125C85A93662}"/>
                </a:ext>
              </a:extLst>
            </p:cNvPr>
            <p:cNvSpPr/>
            <p:nvPr/>
          </p:nvSpPr>
          <p:spPr>
            <a:xfrm rot="10800000">
              <a:off x="304800" y="1364453"/>
              <a:ext cx="1905000" cy="584993"/>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109">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 name="Footer Text">
            <a:extLst>
              <a:ext uri="{FF2B5EF4-FFF2-40B4-BE49-F238E27FC236}">
                <a16:creationId xmlns:a16="http://schemas.microsoft.com/office/drawing/2014/main" id="{D325E3B9-26E2-420C-890A-2AEE156044F0}"/>
              </a:ext>
            </a:extLst>
          </p:cNvPr>
          <p:cNvSpPr txBox="1"/>
          <p:nvPr/>
        </p:nvSpPr>
        <p:spPr>
          <a:xfrm>
            <a:off x="402511" y="1631467"/>
            <a:ext cx="10987802" cy="775597"/>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点击添加文字</a:t>
            </a:r>
            <a:endParaRPr lang="en-US" altLang="zh-CN" sz="14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 Placeholder 3">
            <a:extLst>
              <a:ext uri="{FF2B5EF4-FFF2-40B4-BE49-F238E27FC236}">
                <a16:creationId xmlns:a16="http://schemas.microsoft.com/office/drawing/2014/main" id="{1DE1E98C-EDEE-480B-A3F3-E9823978DDA8}"/>
              </a:ext>
            </a:extLst>
          </p:cNvPr>
          <p:cNvSpPr txBox="1">
            <a:spLocks/>
          </p:cNvSpPr>
          <p:nvPr/>
        </p:nvSpPr>
        <p:spPr>
          <a:xfrm>
            <a:off x="5469085" y="2845103"/>
            <a:ext cx="456455" cy="292131"/>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64372">
              <a:spcBef>
                <a:spcPct val="20000"/>
              </a:spcBef>
              <a:defRPr/>
            </a:pPr>
            <a:r>
              <a:rPr lang="en-US" sz="1898"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01</a:t>
            </a:r>
          </a:p>
        </p:txBody>
      </p:sp>
      <p:sp>
        <p:nvSpPr>
          <p:cNvPr id="20" name="Text Placeholder 3">
            <a:extLst>
              <a:ext uri="{FF2B5EF4-FFF2-40B4-BE49-F238E27FC236}">
                <a16:creationId xmlns:a16="http://schemas.microsoft.com/office/drawing/2014/main" id="{97C9D622-04A3-46E6-90C2-3C83C074C893}"/>
              </a:ext>
            </a:extLst>
          </p:cNvPr>
          <p:cNvSpPr txBox="1">
            <a:spLocks/>
          </p:cNvSpPr>
          <p:nvPr/>
        </p:nvSpPr>
        <p:spPr>
          <a:xfrm>
            <a:off x="5177771" y="3504656"/>
            <a:ext cx="456455" cy="292131"/>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64372">
              <a:spcBef>
                <a:spcPct val="20000"/>
              </a:spcBef>
              <a:defRPr/>
            </a:pPr>
            <a:r>
              <a:rPr lang="en-US" sz="1898"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02</a:t>
            </a:r>
          </a:p>
        </p:txBody>
      </p:sp>
      <p:sp>
        <p:nvSpPr>
          <p:cNvPr id="21" name="Text Placeholder 3">
            <a:extLst>
              <a:ext uri="{FF2B5EF4-FFF2-40B4-BE49-F238E27FC236}">
                <a16:creationId xmlns:a16="http://schemas.microsoft.com/office/drawing/2014/main" id="{B45ECD3F-6491-49A3-9AF2-3285F4DC2171}"/>
              </a:ext>
            </a:extLst>
          </p:cNvPr>
          <p:cNvSpPr txBox="1">
            <a:spLocks/>
          </p:cNvSpPr>
          <p:nvPr/>
        </p:nvSpPr>
        <p:spPr>
          <a:xfrm>
            <a:off x="4819194" y="4160135"/>
            <a:ext cx="456455" cy="292131"/>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64372">
              <a:spcBef>
                <a:spcPct val="20000"/>
              </a:spcBef>
              <a:defRPr/>
            </a:pPr>
            <a:r>
              <a:rPr lang="en-US" sz="1898"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03</a:t>
            </a:r>
          </a:p>
        </p:txBody>
      </p:sp>
      <p:sp>
        <p:nvSpPr>
          <p:cNvPr id="22" name="Text Placeholder 3">
            <a:extLst>
              <a:ext uri="{FF2B5EF4-FFF2-40B4-BE49-F238E27FC236}">
                <a16:creationId xmlns:a16="http://schemas.microsoft.com/office/drawing/2014/main" id="{F537EE88-5C71-46F1-97A0-0C110CD2EE94}"/>
              </a:ext>
            </a:extLst>
          </p:cNvPr>
          <p:cNvSpPr txBox="1">
            <a:spLocks/>
          </p:cNvSpPr>
          <p:nvPr/>
        </p:nvSpPr>
        <p:spPr>
          <a:xfrm>
            <a:off x="4696903" y="4809735"/>
            <a:ext cx="456455" cy="292131"/>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64372">
              <a:spcBef>
                <a:spcPct val="20000"/>
              </a:spcBef>
              <a:defRPr/>
            </a:pPr>
            <a:r>
              <a:rPr lang="en-US" sz="1898"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04</a:t>
            </a:r>
          </a:p>
        </p:txBody>
      </p:sp>
      <p:grpSp>
        <p:nvGrpSpPr>
          <p:cNvPr id="23" name="Group 39">
            <a:extLst>
              <a:ext uri="{FF2B5EF4-FFF2-40B4-BE49-F238E27FC236}">
                <a16:creationId xmlns:a16="http://schemas.microsoft.com/office/drawing/2014/main" id="{CD69AB0E-AF3A-4A3B-A3DE-3B80434AB0B1}"/>
              </a:ext>
            </a:extLst>
          </p:cNvPr>
          <p:cNvGrpSpPr/>
          <p:nvPr/>
        </p:nvGrpSpPr>
        <p:grpSpPr>
          <a:xfrm>
            <a:off x="6665921" y="3524811"/>
            <a:ext cx="2138152" cy="514846"/>
            <a:chOff x="885153" y="2451246"/>
            <a:chExt cx="2621653" cy="488178"/>
          </a:xfrm>
        </p:grpSpPr>
        <p:sp>
          <p:nvSpPr>
            <p:cNvPr id="24" name="TextBox 70">
              <a:extLst>
                <a:ext uri="{FF2B5EF4-FFF2-40B4-BE49-F238E27FC236}">
                  <a16:creationId xmlns:a16="http://schemas.microsoft.com/office/drawing/2014/main" id="{DE86ADFC-E407-40C0-862B-97DEEAD1ABF2}"/>
                </a:ext>
              </a:extLst>
            </p:cNvPr>
            <p:cNvSpPr txBox="1"/>
            <p:nvPr/>
          </p:nvSpPr>
          <p:spPr>
            <a:xfrm>
              <a:off x="1876552" y="2451246"/>
              <a:ext cx="1630254" cy="245141"/>
            </a:xfrm>
            <a:prstGeom prst="rect">
              <a:avLst/>
            </a:prstGeom>
            <a:noFill/>
          </p:spPr>
          <p:txBody>
            <a:bodyPr wrap="square" lIns="0" tIns="0" rIns="0" bIns="0" rtlCol="0" anchor="t" anchorCtr="0">
              <a:spAutoFit/>
            </a:bodyPr>
            <a:lstStyle/>
            <a:p>
              <a:pPr algn="r">
                <a:lnSpc>
                  <a:spcPct val="120000"/>
                </a:lnSpc>
              </a:pPr>
              <a:r>
                <a:rPr lang="zh-CN" altLang="en-US" sz="14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请替换文字内容</a:t>
              </a:r>
              <a:endParaRPr lang="en-US" sz="14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TextBox 71">
              <a:extLst>
                <a:ext uri="{FF2B5EF4-FFF2-40B4-BE49-F238E27FC236}">
                  <a16:creationId xmlns:a16="http://schemas.microsoft.com/office/drawing/2014/main" id="{CDB64947-13BA-4E45-8260-36E596EF2301}"/>
                </a:ext>
              </a:extLst>
            </p:cNvPr>
            <p:cNvSpPr txBox="1"/>
            <p:nvPr/>
          </p:nvSpPr>
          <p:spPr>
            <a:xfrm>
              <a:off x="885153" y="2659262"/>
              <a:ext cx="2621653" cy="280162"/>
            </a:xfrm>
            <a:prstGeom prst="rect">
              <a:avLst/>
            </a:prstGeom>
            <a:noFill/>
          </p:spPr>
          <p:txBody>
            <a:bodyPr wrap="square" lIns="0" tIns="0" rIns="0" bIns="0" rtlCol="0" anchor="t" anchorCtr="0">
              <a:spAutoFit/>
            </a:bodyPr>
            <a:lstStyle/>
            <a:p>
              <a:pPr algn="r" defTabSz="964372">
                <a:lnSpc>
                  <a:spcPct val="120000"/>
                </a:lnSpc>
                <a:spcBef>
                  <a:spcPct val="20000"/>
                </a:spcBef>
                <a:defRPr/>
              </a:pPr>
              <a:r>
                <a:rPr lang="zh-CN" altLang="en-US" sz="8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6" name="Group 40">
            <a:extLst>
              <a:ext uri="{FF2B5EF4-FFF2-40B4-BE49-F238E27FC236}">
                <a16:creationId xmlns:a16="http://schemas.microsoft.com/office/drawing/2014/main" id="{AA1D45F7-1B74-4669-91E8-086D78E760A0}"/>
              </a:ext>
            </a:extLst>
          </p:cNvPr>
          <p:cNvGrpSpPr/>
          <p:nvPr/>
        </p:nvGrpSpPr>
        <p:grpSpPr>
          <a:xfrm>
            <a:off x="6665921" y="5025955"/>
            <a:ext cx="2138152" cy="514510"/>
            <a:chOff x="885152" y="3469218"/>
            <a:chExt cx="2621653" cy="487856"/>
          </a:xfrm>
        </p:grpSpPr>
        <p:sp>
          <p:nvSpPr>
            <p:cNvPr id="27" name="TextBox 76">
              <a:extLst>
                <a:ext uri="{FF2B5EF4-FFF2-40B4-BE49-F238E27FC236}">
                  <a16:creationId xmlns:a16="http://schemas.microsoft.com/office/drawing/2014/main" id="{6E434EC5-F2B7-4C8B-8393-99F5D09F7B23}"/>
                </a:ext>
              </a:extLst>
            </p:cNvPr>
            <p:cNvSpPr txBox="1"/>
            <p:nvPr/>
          </p:nvSpPr>
          <p:spPr>
            <a:xfrm>
              <a:off x="1965861" y="3469218"/>
              <a:ext cx="1540944" cy="204282"/>
            </a:xfrm>
            <a:prstGeom prst="rect">
              <a:avLst/>
            </a:prstGeom>
            <a:noFill/>
          </p:spPr>
          <p:txBody>
            <a:bodyPr wrap="none" lIns="0" tIns="0" rIns="0" bIns="0" rtlCol="0" anchor="t" anchorCtr="0">
              <a:spAutoFit/>
            </a:bodyPr>
            <a:lstStyle/>
            <a:p>
              <a:pPr algn="r"/>
              <a:r>
                <a:rPr lang="zh-CN" altLang="en-US" sz="14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请替换文字内容</a:t>
              </a:r>
              <a:endParaRPr lang="en-US" sz="14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79">
              <a:extLst>
                <a:ext uri="{FF2B5EF4-FFF2-40B4-BE49-F238E27FC236}">
                  <a16:creationId xmlns:a16="http://schemas.microsoft.com/office/drawing/2014/main" id="{7C7E72CE-86A8-4ADD-B5B7-A3E6916AC280}"/>
                </a:ext>
              </a:extLst>
            </p:cNvPr>
            <p:cNvSpPr txBox="1"/>
            <p:nvPr/>
          </p:nvSpPr>
          <p:spPr>
            <a:xfrm>
              <a:off x="885152" y="3676914"/>
              <a:ext cx="2621653" cy="280160"/>
            </a:xfrm>
            <a:prstGeom prst="rect">
              <a:avLst/>
            </a:prstGeom>
            <a:noFill/>
          </p:spPr>
          <p:txBody>
            <a:bodyPr wrap="square" lIns="0" tIns="0" rIns="0" bIns="0" rtlCol="0" anchor="t" anchorCtr="0">
              <a:spAutoFit/>
            </a:bodyPr>
            <a:lstStyle/>
            <a:p>
              <a:pPr algn="r" defTabSz="964372">
                <a:lnSpc>
                  <a:spcPct val="120000"/>
                </a:lnSpc>
                <a:spcBef>
                  <a:spcPct val="20000"/>
                </a:spcBef>
                <a:defRPr/>
              </a:pPr>
              <a:r>
                <a:rPr lang="zh-CN" altLang="en-US" sz="8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9" name="Group 32">
            <a:extLst>
              <a:ext uri="{FF2B5EF4-FFF2-40B4-BE49-F238E27FC236}">
                <a16:creationId xmlns:a16="http://schemas.microsoft.com/office/drawing/2014/main" id="{C55F00C6-EC51-443F-82CC-D981A43BD049}"/>
              </a:ext>
            </a:extLst>
          </p:cNvPr>
          <p:cNvGrpSpPr/>
          <p:nvPr/>
        </p:nvGrpSpPr>
        <p:grpSpPr>
          <a:xfrm>
            <a:off x="6642865" y="2786033"/>
            <a:ext cx="2161210" cy="514854"/>
            <a:chOff x="5638262" y="1443119"/>
            <a:chExt cx="2649925" cy="488186"/>
          </a:xfrm>
        </p:grpSpPr>
        <p:sp>
          <p:nvSpPr>
            <p:cNvPr id="30" name="TextBox 81">
              <a:extLst>
                <a:ext uri="{FF2B5EF4-FFF2-40B4-BE49-F238E27FC236}">
                  <a16:creationId xmlns:a16="http://schemas.microsoft.com/office/drawing/2014/main" id="{42E55F27-B187-4FAC-8D2E-92D2E86D65D3}"/>
                </a:ext>
              </a:extLst>
            </p:cNvPr>
            <p:cNvSpPr txBox="1"/>
            <p:nvPr/>
          </p:nvSpPr>
          <p:spPr>
            <a:xfrm>
              <a:off x="6747243" y="1443119"/>
              <a:ext cx="1540944" cy="245141"/>
            </a:xfrm>
            <a:prstGeom prst="rect">
              <a:avLst/>
            </a:prstGeom>
            <a:noFill/>
          </p:spPr>
          <p:txBody>
            <a:bodyPr wrap="none" lIns="0" tIns="0" rIns="0" bIns="0" rtlCol="0" anchor="t" anchorCtr="0">
              <a:spAutoFit/>
            </a:bodyPr>
            <a:lstStyle/>
            <a:p>
              <a:pPr algn="r">
                <a:lnSpc>
                  <a:spcPct val="120000"/>
                </a:lnSpc>
              </a:pPr>
              <a:r>
                <a:rPr lang="zh-CN" altLang="en-US" sz="14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请替换文字内容</a:t>
              </a:r>
              <a:endParaRPr lang="en-US" sz="14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TextBox 82">
              <a:extLst>
                <a:ext uri="{FF2B5EF4-FFF2-40B4-BE49-F238E27FC236}">
                  <a16:creationId xmlns:a16="http://schemas.microsoft.com/office/drawing/2014/main" id="{A365D122-EB3E-4BB2-BAC6-54CB07D50AA6}"/>
                </a:ext>
              </a:extLst>
            </p:cNvPr>
            <p:cNvSpPr txBox="1"/>
            <p:nvPr/>
          </p:nvSpPr>
          <p:spPr>
            <a:xfrm>
              <a:off x="5638262" y="1651143"/>
              <a:ext cx="2649923" cy="280162"/>
            </a:xfrm>
            <a:prstGeom prst="rect">
              <a:avLst/>
            </a:prstGeom>
            <a:noFill/>
          </p:spPr>
          <p:txBody>
            <a:bodyPr wrap="square" lIns="0" tIns="0" rIns="0" bIns="0" rtlCol="0" anchor="t" anchorCtr="0">
              <a:spAutoFit/>
            </a:bodyPr>
            <a:lstStyle/>
            <a:p>
              <a:pPr algn="r" defTabSz="964372">
                <a:lnSpc>
                  <a:spcPct val="120000"/>
                </a:lnSpc>
                <a:spcBef>
                  <a:spcPct val="20000"/>
                </a:spcBef>
                <a:defRPr/>
              </a:pPr>
              <a:r>
                <a:rPr lang="zh-CN" altLang="en-US" sz="8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2" name="Group 68">
            <a:extLst>
              <a:ext uri="{FF2B5EF4-FFF2-40B4-BE49-F238E27FC236}">
                <a16:creationId xmlns:a16="http://schemas.microsoft.com/office/drawing/2014/main" id="{4E5E4233-1F31-47C7-9207-5E8E0DC5BC27}"/>
              </a:ext>
            </a:extLst>
          </p:cNvPr>
          <p:cNvGrpSpPr>
            <a:grpSpLocks noChangeAspect="1"/>
          </p:cNvGrpSpPr>
          <p:nvPr/>
        </p:nvGrpSpPr>
        <p:grpSpPr>
          <a:xfrm>
            <a:off x="9075861" y="3541677"/>
            <a:ext cx="528751" cy="513609"/>
            <a:chOff x="6595471" y="2476529"/>
            <a:chExt cx="723797" cy="703077"/>
          </a:xfrm>
        </p:grpSpPr>
        <p:sp>
          <p:nvSpPr>
            <p:cNvPr id="33" name="Oval 85">
              <a:extLst>
                <a:ext uri="{FF2B5EF4-FFF2-40B4-BE49-F238E27FC236}">
                  <a16:creationId xmlns:a16="http://schemas.microsoft.com/office/drawing/2014/main" id="{7DEB9E85-37EB-4A97-B6DF-C49D822F14F8}"/>
                </a:ext>
              </a:extLst>
            </p:cNvPr>
            <p:cNvSpPr/>
            <p:nvPr/>
          </p:nvSpPr>
          <p:spPr>
            <a:xfrm>
              <a:off x="6595471" y="2476529"/>
              <a:ext cx="723797" cy="703077"/>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953" dirty="0">
                <a:solidFill>
                  <a:schemeClr val="accent3">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245">
              <a:extLst>
                <a:ext uri="{FF2B5EF4-FFF2-40B4-BE49-F238E27FC236}">
                  <a16:creationId xmlns:a16="http://schemas.microsoft.com/office/drawing/2014/main" id="{9412C448-30C5-4701-BD2F-647278D79B5D}"/>
                </a:ext>
              </a:extLst>
            </p:cNvPr>
            <p:cNvSpPr>
              <a:spLocks/>
            </p:cNvSpPr>
            <p:nvPr/>
          </p:nvSpPr>
          <p:spPr bwMode="auto">
            <a:xfrm>
              <a:off x="6791563" y="2662261"/>
              <a:ext cx="331612" cy="33161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96435" tIns="48218" rIns="96435" bIns="48218" numCol="1" anchor="t" anchorCtr="0" compatLnSpc="1">
              <a:prstTxWarp prst="textNoShape">
                <a:avLst/>
              </a:prstTxWarp>
            </a:bodyPr>
            <a:lstStyle/>
            <a:p>
              <a:pPr>
                <a:lnSpc>
                  <a:spcPct val="120000"/>
                </a:lnSpc>
              </a:pPr>
              <a:endParaRPr lang="en-US" sz="2109"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5" name="Group 69">
            <a:extLst>
              <a:ext uri="{FF2B5EF4-FFF2-40B4-BE49-F238E27FC236}">
                <a16:creationId xmlns:a16="http://schemas.microsoft.com/office/drawing/2014/main" id="{41B51DDF-1A40-4907-8B19-A3DAC0BB8056}"/>
              </a:ext>
            </a:extLst>
          </p:cNvPr>
          <p:cNvGrpSpPr>
            <a:grpSpLocks noChangeAspect="1"/>
          </p:cNvGrpSpPr>
          <p:nvPr/>
        </p:nvGrpSpPr>
        <p:grpSpPr>
          <a:xfrm>
            <a:off x="9075861" y="5027588"/>
            <a:ext cx="528751" cy="513609"/>
            <a:chOff x="6595471" y="3484651"/>
            <a:chExt cx="723797" cy="703077"/>
          </a:xfrm>
        </p:grpSpPr>
        <p:sp>
          <p:nvSpPr>
            <p:cNvPr id="36" name="Oval 90">
              <a:extLst>
                <a:ext uri="{FF2B5EF4-FFF2-40B4-BE49-F238E27FC236}">
                  <a16:creationId xmlns:a16="http://schemas.microsoft.com/office/drawing/2014/main" id="{0BA299FD-432B-49A4-847C-EFE49320EA49}"/>
                </a:ext>
              </a:extLst>
            </p:cNvPr>
            <p:cNvSpPr/>
            <p:nvPr/>
          </p:nvSpPr>
          <p:spPr>
            <a:xfrm>
              <a:off x="6595471" y="3484651"/>
              <a:ext cx="723797" cy="703077"/>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3375" dirty="0">
                <a:solidFill>
                  <a:schemeClr val="accent5">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91">
              <a:extLst>
                <a:ext uri="{FF2B5EF4-FFF2-40B4-BE49-F238E27FC236}">
                  <a16:creationId xmlns:a16="http://schemas.microsoft.com/office/drawing/2014/main" id="{6654E40B-F808-4401-A609-27FE88B8C6B7}"/>
                </a:ext>
              </a:extLst>
            </p:cNvPr>
            <p:cNvSpPr>
              <a:spLocks noEditPoints="1"/>
            </p:cNvSpPr>
            <p:nvPr/>
          </p:nvSpPr>
          <p:spPr bwMode="auto">
            <a:xfrm>
              <a:off x="6809049" y="3619502"/>
              <a:ext cx="296640" cy="433374"/>
            </a:xfrm>
            <a:custGeom>
              <a:avLst/>
              <a:gdLst/>
              <a:ahLst/>
              <a:cxnLst>
                <a:cxn ang="0">
                  <a:pos x="35" y="0"/>
                </a:cxn>
                <a:cxn ang="0">
                  <a:pos x="0" y="35"/>
                </a:cxn>
                <a:cxn ang="0">
                  <a:pos x="16" y="74"/>
                </a:cxn>
                <a:cxn ang="0">
                  <a:pos x="35" y="102"/>
                </a:cxn>
                <a:cxn ang="0">
                  <a:pos x="54" y="74"/>
                </a:cxn>
                <a:cxn ang="0">
                  <a:pos x="70" y="35"/>
                </a:cxn>
                <a:cxn ang="0">
                  <a:pos x="35" y="0"/>
                </a:cxn>
                <a:cxn ang="0">
                  <a:pos x="43" y="87"/>
                </a:cxn>
                <a:cxn ang="0">
                  <a:pos x="27" y="89"/>
                </a:cxn>
                <a:cxn ang="0">
                  <a:pos x="26" y="83"/>
                </a:cxn>
                <a:cxn ang="0">
                  <a:pos x="26" y="83"/>
                </a:cxn>
                <a:cxn ang="0">
                  <a:pos x="45" y="80"/>
                </a:cxn>
                <a:cxn ang="0">
                  <a:pos x="44" y="83"/>
                </a:cxn>
                <a:cxn ang="0">
                  <a:pos x="43" y="87"/>
                </a:cxn>
                <a:cxn ang="0">
                  <a:pos x="25" y="79"/>
                </a:cxn>
                <a:cxn ang="0">
                  <a:pos x="23" y="73"/>
                </a:cxn>
                <a:cxn ang="0">
                  <a:pos x="47" y="73"/>
                </a:cxn>
                <a:cxn ang="0">
                  <a:pos x="46" y="77"/>
                </a:cxn>
                <a:cxn ang="0">
                  <a:pos x="25" y="79"/>
                </a:cxn>
                <a:cxn ang="0">
                  <a:pos x="35" y="96"/>
                </a:cxn>
                <a:cxn ang="0">
                  <a:pos x="29" y="92"/>
                </a:cxn>
                <a:cxn ang="0">
                  <a:pos x="42" y="90"/>
                </a:cxn>
                <a:cxn ang="0">
                  <a:pos x="35" y="96"/>
                </a:cxn>
                <a:cxn ang="0">
                  <a:pos x="50" y="67"/>
                </a:cxn>
                <a:cxn ang="0">
                  <a:pos x="20" y="67"/>
                </a:cxn>
                <a:cxn ang="0">
                  <a:pos x="15" y="57"/>
                </a:cxn>
                <a:cxn ang="0">
                  <a:pos x="6" y="35"/>
                </a:cxn>
                <a:cxn ang="0">
                  <a:pos x="35" y="6"/>
                </a:cxn>
                <a:cxn ang="0">
                  <a:pos x="64" y="35"/>
                </a:cxn>
                <a:cxn ang="0">
                  <a:pos x="55" y="57"/>
                </a:cxn>
                <a:cxn ang="0">
                  <a:pos x="50" y="67"/>
                </a:cxn>
                <a:cxn ang="0">
                  <a:pos x="50" y="67"/>
                </a:cxn>
                <a:cxn ang="0">
                  <a:pos x="50" y="67"/>
                </a:cxn>
              </a:cxnLst>
              <a:rect l="0" t="0" r="r" b="b"/>
              <a:pathLst>
                <a:path w="70" h="102">
                  <a:moveTo>
                    <a:pt x="35" y="0"/>
                  </a:moveTo>
                  <a:cubicBezTo>
                    <a:pt x="16" y="0"/>
                    <a:pt x="0" y="16"/>
                    <a:pt x="0" y="35"/>
                  </a:cubicBezTo>
                  <a:cubicBezTo>
                    <a:pt x="0" y="48"/>
                    <a:pt x="12" y="62"/>
                    <a:pt x="16" y="74"/>
                  </a:cubicBezTo>
                  <a:cubicBezTo>
                    <a:pt x="22" y="91"/>
                    <a:pt x="22" y="102"/>
                    <a:pt x="35" y="102"/>
                  </a:cubicBezTo>
                  <a:cubicBezTo>
                    <a:pt x="49" y="102"/>
                    <a:pt x="48" y="92"/>
                    <a:pt x="54" y="74"/>
                  </a:cubicBezTo>
                  <a:cubicBezTo>
                    <a:pt x="58" y="62"/>
                    <a:pt x="70" y="48"/>
                    <a:pt x="70" y="35"/>
                  </a:cubicBezTo>
                  <a:cubicBezTo>
                    <a:pt x="70" y="16"/>
                    <a:pt x="54" y="0"/>
                    <a:pt x="35" y="0"/>
                  </a:cubicBezTo>
                  <a:close/>
                  <a:moveTo>
                    <a:pt x="43" y="87"/>
                  </a:moveTo>
                  <a:cubicBezTo>
                    <a:pt x="27" y="89"/>
                    <a:pt x="27" y="89"/>
                    <a:pt x="27" y="89"/>
                  </a:cubicBezTo>
                  <a:cubicBezTo>
                    <a:pt x="27" y="87"/>
                    <a:pt x="26" y="85"/>
                    <a:pt x="26" y="83"/>
                  </a:cubicBezTo>
                  <a:cubicBezTo>
                    <a:pt x="26" y="83"/>
                    <a:pt x="26" y="83"/>
                    <a:pt x="26" y="83"/>
                  </a:cubicBezTo>
                  <a:cubicBezTo>
                    <a:pt x="45" y="80"/>
                    <a:pt x="45" y="80"/>
                    <a:pt x="45" y="80"/>
                  </a:cubicBezTo>
                  <a:cubicBezTo>
                    <a:pt x="45" y="81"/>
                    <a:pt x="45" y="82"/>
                    <a:pt x="44" y="83"/>
                  </a:cubicBezTo>
                  <a:cubicBezTo>
                    <a:pt x="44" y="84"/>
                    <a:pt x="44" y="86"/>
                    <a:pt x="43" y="87"/>
                  </a:cubicBezTo>
                  <a:close/>
                  <a:moveTo>
                    <a:pt x="25" y="79"/>
                  </a:moveTo>
                  <a:cubicBezTo>
                    <a:pt x="24" y="78"/>
                    <a:pt x="23" y="76"/>
                    <a:pt x="23" y="73"/>
                  </a:cubicBezTo>
                  <a:cubicBezTo>
                    <a:pt x="47" y="73"/>
                    <a:pt x="47" y="73"/>
                    <a:pt x="47" y="73"/>
                  </a:cubicBezTo>
                  <a:cubicBezTo>
                    <a:pt x="47" y="75"/>
                    <a:pt x="47" y="76"/>
                    <a:pt x="46" y="77"/>
                  </a:cubicBezTo>
                  <a:lnTo>
                    <a:pt x="25" y="79"/>
                  </a:lnTo>
                  <a:close/>
                  <a:moveTo>
                    <a:pt x="35" y="96"/>
                  </a:moveTo>
                  <a:cubicBezTo>
                    <a:pt x="32" y="96"/>
                    <a:pt x="30" y="95"/>
                    <a:pt x="29" y="92"/>
                  </a:cubicBezTo>
                  <a:cubicBezTo>
                    <a:pt x="42" y="90"/>
                    <a:pt x="42" y="90"/>
                    <a:pt x="42" y="90"/>
                  </a:cubicBezTo>
                  <a:cubicBezTo>
                    <a:pt x="40" y="95"/>
                    <a:pt x="39" y="96"/>
                    <a:pt x="35" y="96"/>
                  </a:cubicBezTo>
                  <a:close/>
                  <a:moveTo>
                    <a:pt x="50" y="67"/>
                  </a:moveTo>
                  <a:cubicBezTo>
                    <a:pt x="20" y="67"/>
                    <a:pt x="20" y="67"/>
                    <a:pt x="20" y="67"/>
                  </a:cubicBezTo>
                  <a:cubicBezTo>
                    <a:pt x="19" y="64"/>
                    <a:pt x="17" y="60"/>
                    <a:pt x="15" y="57"/>
                  </a:cubicBezTo>
                  <a:cubicBezTo>
                    <a:pt x="11" y="49"/>
                    <a:pt x="6" y="41"/>
                    <a:pt x="6" y="35"/>
                  </a:cubicBezTo>
                  <a:cubicBezTo>
                    <a:pt x="6" y="19"/>
                    <a:pt x="19" y="6"/>
                    <a:pt x="35" y="6"/>
                  </a:cubicBezTo>
                  <a:cubicBezTo>
                    <a:pt x="51" y="6"/>
                    <a:pt x="64" y="19"/>
                    <a:pt x="64" y="35"/>
                  </a:cubicBezTo>
                  <a:cubicBezTo>
                    <a:pt x="64" y="41"/>
                    <a:pt x="60" y="49"/>
                    <a:pt x="55" y="57"/>
                  </a:cubicBezTo>
                  <a:cubicBezTo>
                    <a:pt x="53" y="60"/>
                    <a:pt x="52" y="64"/>
                    <a:pt x="50" y="67"/>
                  </a:cubicBezTo>
                  <a:close/>
                  <a:moveTo>
                    <a:pt x="50" y="67"/>
                  </a:moveTo>
                  <a:cubicBezTo>
                    <a:pt x="50" y="67"/>
                    <a:pt x="50" y="67"/>
                    <a:pt x="50" y="67"/>
                  </a:cubicBezTo>
                </a:path>
              </a:pathLst>
            </a:custGeom>
            <a:solidFill>
              <a:schemeClr val="bg1"/>
            </a:solidFill>
            <a:ln w="9525">
              <a:noFill/>
              <a:round/>
              <a:headEnd/>
              <a:tailEnd/>
            </a:ln>
          </p:spPr>
          <p:txBody>
            <a:bodyPr vert="horz" wrap="square" lIns="96435" tIns="48218" rIns="96435" bIns="48218" numCol="1" anchor="t" anchorCtr="0" compatLnSpc="1">
              <a:prstTxWarp prst="textNoShape">
                <a:avLst/>
              </a:prstTxWarp>
            </a:bodyPr>
            <a:lstStyle/>
            <a:p>
              <a:pPr>
                <a:lnSpc>
                  <a:spcPct val="120000"/>
                </a:lnSpc>
              </a:pPr>
              <a:endParaRPr lang="en-US" sz="2109"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8" name="Group 67">
            <a:extLst>
              <a:ext uri="{FF2B5EF4-FFF2-40B4-BE49-F238E27FC236}">
                <a16:creationId xmlns:a16="http://schemas.microsoft.com/office/drawing/2014/main" id="{6C5D9E89-BEB9-42F8-81AC-4F5ECE6D1A68}"/>
              </a:ext>
            </a:extLst>
          </p:cNvPr>
          <p:cNvGrpSpPr>
            <a:grpSpLocks noChangeAspect="1"/>
          </p:cNvGrpSpPr>
          <p:nvPr/>
        </p:nvGrpSpPr>
        <p:grpSpPr>
          <a:xfrm>
            <a:off x="9075861" y="2798722"/>
            <a:ext cx="528751" cy="513609"/>
            <a:chOff x="8049780" y="1468406"/>
            <a:chExt cx="723797" cy="703077"/>
          </a:xfrm>
        </p:grpSpPr>
        <p:sp>
          <p:nvSpPr>
            <p:cNvPr id="39" name="Oval 111">
              <a:extLst>
                <a:ext uri="{FF2B5EF4-FFF2-40B4-BE49-F238E27FC236}">
                  <a16:creationId xmlns:a16="http://schemas.microsoft.com/office/drawing/2014/main" id="{5CA59B7F-E5AA-4B56-8099-A3EA3B11E0B3}"/>
                </a:ext>
              </a:extLst>
            </p:cNvPr>
            <p:cNvSpPr/>
            <p:nvPr/>
          </p:nvSpPr>
          <p:spPr>
            <a:xfrm>
              <a:off x="8049780" y="1468406"/>
              <a:ext cx="723797" cy="703077"/>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531" b="1" dirty="0">
                <a:solidFill>
                  <a:schemeClr val="accent2">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217">
              <a:extLst>
                <a:ext uri="{FF2B5EF4-FFF2-40B4-BE49-F238E27FC236}">
                  <a16:creationId xmlns:a16="http://schemas.microsoft.com/office/drawing/2014/main" id="{2019266F-C964-4E0F-B5FD-228162A5CAF7}"/>
                </a:ext>
              </a:extLst>
            </p:cNvPr>
            <p:cNvSpPr>
              <a:spLocks noEditPoints="1"/>
            </p:cNvSpPr>
            <p:nvPr/>
          </p:nvSpPr>
          <p:spPr bwMode="auto">
            <a:xfrm>
              <a:off x="8222238" y="1677864"/>
              <a:ext cx="378880" cy="28416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96435" tIns="48218" rIns="96435" bIns="48218" numCol="1" anchor="t" anchorCtr="0" compatLnSpc="1">
              <a:prstTxWarp prst="textNoShape">
                <a:avLst/>
              </a:prstTxWarp>
            </a:bodyPr>
            <a:lstStyle/>
            <a:p>
              <a:pPr>
                <a:lnSpc>
                  <a:spcPct val="120000"/>
                </a:lnSpc>
              </a:pPr>
              <a:endParaRPr lang="en-US" sz="2109" dirty="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 name="Group 36">
            <a:extLst>
              <a:ext uri="{FF2B5EF4-FFF2-40B4-BE49-F238E27FC236}">
                <a16:creationId xmlns:a16="http://schemas.microsoft.com/office/drawing/2014/main" id="{7203A8DA-8145-46FA-AFE8-99BDDD9CC74F}"/>
              </a:ext>
            </a:extLst>
          </p:cNvPr>
          <p:cNvGrpSpPr/>
          <p:nvPr/>
        </p:nvGrpSpPr>
        <p:grpSpPr>
          <a:xfrm>
            <a:off x="6642865" y="4263383"/>
            <a:ext cx="2161208" cy="538846"/>
            <a:chOff x="5638262" y="2428485"/>
            <a:chExt cx="2649923" cy="510935"/>
          </a:xfrm>
        </p:grpSpPr>
        <p:sp>
          <p:nvSpPr>
            <p:cNvPr id="42" name="TextBox 114">
              <a:extLst>
                <a:ext uri="{FF2B5EF4-FFF2-40B4-BE49-F238E27FC236}">
                  <a16:creationId xmlns:a16="http://schemas.microsoft.com/office/drawing/2014/main" id="{0373660E-6CA3-4DA3-AE56-56AACE0B31D8}"/>
                </a:ext>
              </a:extLst>
            </p:cNvPr>
            <p:cNvSpPr txBox="1"/>
            <p:nvPr/>
          </p:nvSpPr>
          <p:spPr>
            <a:xfrm>
              <a:off x="6747241" y="2428485"/>
              <a:ext cx="1540944" cy="204285"/>
            </a:xfrm>
            <a:prstGeom prst="rect">
              <a:avLst/>
            </a:prstGeom>
            <a:noFill/>
          </p:spPr>
          <p:txBody>
            <a:bodyPr wrap="none" lIns="0" tIns="0" rIns="0" bIns="0" rtlCol="0" anchor="t" anchorCtr="0">
              <a:spAutoFit/>
            </a:bodyPr>
            <a:lstStyle/>
            <a:p>
              <a:pPr algn="r"/>
              <a:r>
                <a:rPr lang="zh-CN" altLang="en-US" sz="14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请替换文字内容</a:t>
              </a:r>
              <a:endParaRPr lang="en-US" altLang="zh-CN" sz="14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TextBox 115">
              <a:extLst>
                <a:ext uri="{FF2B5EF4-FFF2-40B4-BE49-F238E27FC236}">
                  <a16:creationId xmlns:a16="http://schemas.microsoft.com/office/drawing/2014/main" id="{AEB819E8-E265-472F-9F13-E9710C193773}"/>
                </a:ext>
              </a:extLst>
            </p:cNvPr>
            <p:cNvSpPr txBox="1"/>
            <p:nvPr/>
          </p:nvSpPr>
          <p:spPr>
            <a:xfrm>
              <a:off x="5638262" y="2659258"/>
              <a:ext cx="2649923" cy="280162"/>
            </a:xfrm>
            <a:prstGeom prst="rect">
              <a:avLst/>
            </a:prstGeom>
            <a:noFill/>
          </p:spPr>
          <p:txBody>
            <a:bodyPr wrap="square" lIns="0" tIns="0" rIns="0" bIns="0" rtlCol="0" anchor="t" anchorCtr="0">
              <a:spAutoFit/>
            </a:bodyPr>
            <a:lstStyle/>
            <a:p>
              <a:pPr algn="r" defTabSz="964372">
                <a:lnSpc>
                  <a:spcPct val="120000"/>
                </a:lnSpc>
                <a:spcBef>
                  <a:spcPct val="20000"/>
                </a:spcBef>
                <a:defRPr/>
              </a:pPr>
              <a:r>
                <a:rPr lang="zh-CN" altLang="en-US" sz="80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en-US" sz="800" dirty="0">
                <a:solidFill>
                  <a:schemeClr val="bg1">
                    <a:lumMod val="6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4" name="Group 75">
            <a:extLst>
              <a:ext uri="{FF2B5EF4-FFF2-40B4-BE49-F238E27FC236}">
                <a16:creationId xmlns:a16="http://schemas.microsoft.com/office/drawing/2014/main" id="{975CE1D9-858B-4700-A475-079A83ACFD77}"/>
              </a:ext>
            </a:extLst>
          </p:cNvPr>
          <p:cNvGrpSpPr>
            <a:grpSpLocks noChangeAspect="1"/>
          </p:cNvGrpSpPr>
          <p:nvPr/>
        </p:nvGrpSpPr>
        <p:grpSpPr>
          <a:xfrm>
            <a:off x="9075861" y="4284632"/>
            <a:ext cx="528751" cy="513609"/>
            <a:chOff x="8049780" y="2476530"/>
            <a:chExt cx="723797" cy="703077"/>
          </a:xfrm>
        </p:grpSpPr>
        <p:sp>
          <p:nvSpPr>
            <p:cNvPr id="45" name="Oval 117">
              <a:extLst>
                <a:ext uri="{FF2B5EF4-FFF2-40B4-BE49-F238E27FC236}">
                  <a16:creationId xmlns:a16="http://schemas.microsoft.com/office/drawing/2014/main" id="{09BCA0D3-6AA3-4634-8FA6-D7AE5740BB92}"/>
                </a:ext>
              </a:extLst>
            </p:cNvPr>
            <p:cNvSpPr/>
            <p:nvPr/>
          </p:nvSpPr>
          <p:spPr>
            <a:xfrm>
              <a:off x="8049780" y="2476530"/>
              <a:ext cx="723797" cy="703077"/>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953" dirty="0">
                <a:solidFill>
                  <a:schemeClr val="accent4">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56">
              <a:extLst>
                <a:ext uri="{FF2B5EF4-FFF2-40B4-BE49-F238E27FC236}">
                  <a16:creationId xmlns:a16="http://schemas.microsoft.com/office/drawing/2014/main" id="{018FEA7B-9008-4911-A970-AE736C963610}"/>
                </a:ext>
              </a:extLst>
            </p:cNvPr>
            <p:cNvSpPr>
              <a:spLocks noEditPoints="1"/>
            </p:cNvSpPr>
            <p:nvPr/>
          </p:nvSpPr>
          <p:spPr bwMode="auto">
            <a:xfrm>
              <a:off x="8238857" y="2655247"/>
              <a:ext cx="345642" cy="345642"/>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96435" tIns="48218" rIns="96435" bIns="48218" numCol="1" anchor="t" anchorCtr="0" compatLnSpc="1">
              <a:prstTxWarp prst="textNoShape">
                <a:avLst/>
              </a:prstTxWarp>
            </a:bodyPr>
            <a:lstStyle/>
            <a:p>
              <a:pPr>
                <a:lnSpc>
                  <a:spcPct val="120000"/>
                </a:lnSpc>
              </a:pPr>
              <a:endParaRPr lang="en-US" sz="2109"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04995791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par>
                          <p:cTn id="24" fill="hold">
                            <p:stCondLst>
                              <p:cond delay="2000"/>
                            </p:stCondLst>
                            <p:childTnLst>
                              <p:par>
                                <p:cTn id="25" presetID="53" presetClass="entr" presetSubtype="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par>
                                <p:cTn id="30" presetID="2" presetClass="entr" presetSubtype="4" accel="50000" decel="5000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4"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par>
                          <p:cTn id="42" fill="hold">
                            <p:stCondLst>
                              <p:cond delay="3500"/>
                            </p:stCondLst>
                            <p:childTnLst>
                              <p:par>
                                <p:cTn id="43" presetID="53"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childTnLst>
                          </p:cTn>
                        </p:par>
                        <p:par>
                          <p:cTn id="48" fill="hold">
                            <p:stCondLst>
                              <p:cond delay="4000"/>
                            </p:stCondLst>
                            <p:childTnLst>
                              <p:par>
                                <p:cTn id="49" presetID="53"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par>
                                <p:cTn id="54" presetID="2" presetClass="entr" presetSubtype="4" accel="50000" decel="5000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fill="hold"/>
                                        <p:tgtEl>
                                          <p:spTgt spid="23"/>
                                        </p:tgtEl>
                                        <p:attrNameLst>
                                          <p:attrName>ppt_x</p:attrName>
                                        </p:attrNameLst>
                                      </p:cBhvr>
                                      <p:tavLst>
                                        <p:tav tm="0">
                                          <p:val>
                                            <p:strVal val="#ppt_x"/>
                                          </p:val>
                                        </p:tav>
                                        <p:tav tm="100000">
                                          <p:val>
                                            <p:strVal val="#ppt_x"/>
                                          </p:val>
                                        </p:tav>
                                      </p:tavLst>
                                    </p:anim>
                                    <p:anim calcmode="lin" valueType="num">
                                      <p:cBhvr additive="base">
                                        <p:cTn id="57" dur="500" fill="hold"/>
                                        <p:tgtEl>
                                          <p:spTgt spid="23"/>
                                        </p:tgtEl>
                                        <p:attrNameLst>
                                          <p:attrName>ppt_y</p:attrName>
                                        </p:attrNameLst>
                                      </p:cBhvr>
                                      <p:tavLst>
                                        <p:tav tm="0">
                                          <p:val>
                                            <p:strVal val="1+#ppt_h/2"/>
                                          </p:val>
                                        </p:tav>
                                        <p:tav tm="100000">
                                          <p:val>
                                            <p:strVal val="#ppt_y"/>
                                          </p:val>
                                        </p:tav>
                                      </p:tavLst>
                                    </p:anim>
                                  </p:childTnLst>
                                </p:cTn>
                              </p:par>
                            </p:childTnLst>
                          </p:cTn>
                        </p:par>
                        <p:par>
                          <p:cTn id="58" fill="hold">
                            <p:stCondLst>
                              <p:cond delay="4500"/>
                            </p:stCondLst>
                            <p:childTnLst>
                              <p:par>
                                <p:cTn id="59" presetID="22" presetClass="entr" presetSubtype="4"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down)">
                                      <p:cBhvr>
                                        <p:cTn id="61" dur="500"/>
                                        <p:tgtEl>
                                          <p:spTgt spid="10"/>
                                        </p:tgtEl>
                                      </p:cBhvr>
                                    </p:animEffect>
                                  </p:childTnLst>
                                </p:cTn>
                              </p:par>
                            </p:childTnLst>
                          </p:cTn>
                        </p:par>
                        <p:par>
                          <p:cTn id="62" fill="hold">
                            <p:stCondLst>
                              <p:cond delay="5000"/>
                            </p:stCondLst>
                            <p:childTnLst>
                              <p:par>
                                <p:cTn id="63" presetID="22" presetClass="entr" presetSubtype="8"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childTnLst>
                          </p:cTn>
                        </p:par>
                        <p:par>
                          <p:cTn id="66" fill="hold">
                            <p:stCondLst>
                              <p:cond delay="5500"/>
                            </p:stCondLst>
                            <p:childTnLst>
                              <p:par>
                                <p:cTn id="67" presetID="53" presetClass="entr" presetSubtype="0"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6000"/>
                            </p:stCondLst>
                            <p:childTnLst>
                              <p:par>
                                <p:cTn id="73" presetID="53" presetClass="entr" presetSubtype="0" fill="hold" nodeType="after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p:cTn id="75" dur="500" fill="hold"/>
                                        <p:tgtEl>
                                          <p:spTgt spid="44"/>
                                        </p:tgtEl>
                                        <p:attrNameLst>
                                          <p:attrName>ppt_w</p:attrName>
                                        </p:attrNameLst>
                                      </p:cBhvr>
                                      <p:tavLst>
                                        <p:tav tm="0">
                                          <p:val>
                                            <p:fltVal val="0"/>
                                          </p:val>
                                        </p:tav>
                                        <p:tav tm="100000">
                                          <p:val>
                                            <p:strVal val="#ppt_w"/>
                                          </p:val>
                                        </p:tav>
                                      </p:tavLst>
                                    </p:anim>
                                    <p:anim calcmode="lin" valueType="num">
                                      <p:cBhvr>
                                        <p:cTn id="76" dur="500" fill="hold"/>
                                        <p:tgtEl>
                                          <p:spTgt spid="44"/>
                                        </p:tgtEl>
                                        <p:attrNameLst>
                                          <p:attrName>ppt_h</p:attrName>
                                        </p:attrNameLst>
                                      </p:cBhvr>
                                      <p:tavLst>
                                        <p:tav tm="0">
                                          <p:val>
                                            <p:fltVal val="0"/>
                                          </p:val>
                                        </p:tav>
                                        <p:tav tm="100000">
                                          <p:val>
                                            <p:strVal val="#ppt_h"/>
                                          </p:val>
                                        </p:tav>
                                      </p:tavLst>
                                    </p:anim>
                                    <p:animEffect transition="in" filter="fade">
                                      <p:cBhvr>
                                        <p:cTn id="77" dur="500"/>
                                        <p:tgtEl>
                                          <p:spTgt spid="44"/>
                                        </p:tgtEl>
                                      </p:cBhvr>
                                    </p:animEffect>
                                  </p:childTnLst>
                                </p:cTn>
                              </p:par>
                              <p:par>
                                <p:cTn id="78" presetID="2" presetClass="entr" presetSubtype="4" accel="50000" decel="50000" fill="hold" nodeType="withEffect">
                                  <p:stCondLst>
                                    <p:cond delay="0"/>
                                  </p:stCondLst>
                                  <p:childTnLst>
                                    <p:set>
                                      <p:cBhvr>
                                        <p:cTn id="79" dur="1" fill="hold">
                                          <p:stCondLst>
                                            <p:cond delay="0"/>
                                          </p:stCondLst>
                                        </p:cTn>
                                        <p:tgtEl>
                                          <p:spTgt spid="41"/>
                                        </p:tgtEl>
                                        <p:attrNameLst>
                                          <p:attrName>style.visibility</p:attrName>
                                        </p:attrNameLst>
                                      </p:cBhvr>
                                      <p:to>
                                        <p:strVal val="visible"/>
                                      </p:to>
                                    </p:set>
                                    <p:anim calcmode="lin" valueType="num">
                                      <p:cBhvr additive="base">
                                        <p:cTn id="80" dur="500" fill="hold"/>
                                        <p:tgtEl>
                                          <p:spTgt spid="41"/>
                                        </p:tgtEl>
                                        <p:attrNameLst>
                                          <p:attrName>ppt_x</p:attrName>
                                        </p:attrNameLst>
                                      </p:cBhvr>
                                      <p:tavLst>
                                        <p:tav tm="0">
                                          <p:val>
                                            <p:strVal val="#ppt_x"/>
                                          </p:val>
                                        </p:tav>
                                        <p:tav tm="100000">
                                          <p:val>
                                            <p:strVal val="#ppt_x"/>
                                          </p:val>
                                        </p:tav>
                                      </p:tavLst>
                                    </p:anim>
                                    <p:anim calcmode="lin" valueType="num">
                                      <p:cBhvr additive="base">
                                        <p:cTn id="81" dur="500" fill="hold"/>
                                        <p:tgtEl>
                                          <p:spTgt spid="41"/>
                                        </p:tgtEl>
                                        <p:attrNameLst>
                                          <p:attrName>ppt_y</p:attrName>
                                        </p:attrNameLst>
                                      </p:cBhvr>
                                      <p:tavLst>
                                        <p:tav tm="0">
                                          <p:val>
                                            <p:strVal val="1+#ppt_h/2"/>
                                          </p:val>
                                        </p:tav>
                                        <p:tav tm="100000">
                                          <p:val>
                                            <p:strVal val="#ppt_y"/>
                                          </p:val>
                                        </p:tav>
                                      </p:tavLst>
                                    </p:anim>
                                  </p:childTnLst>
                                </p:cTn>
                              </p:par>
                            </p:childTnLst>
                          </p:cTn>
                        </p:par>
                        <p:par>
                          <p:cTn id="82" fill="hold">
                            <p:stCondLst>
                              <p:cond delay="6500"/>
                            </p:stCondLst>
                            <p:childTnLst>
                              <p:par>
                                <p:cTn id="83" presetID="22" presetClass="entr" presetSubtype="4" fill="hold" grpId="0"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down)">
                                      <p:cBhvr>
                                        <p:cTn id="85" dur="500"/>
                                        <p:tgtEl>
                                          <p:spTgt spid="14"/>
                                        </p:tgtEl>
                                      </p:cBhvr>
                                    </p:animEffect>
                                  </p:childTnLst>
                                </p:cTn>
                              </p:par>
                            </p:childTnLst>
                          </p:cTn>
                        </p:par>
                        <p:par>
                          <p:cTn id="86" fill="hold">
                            <p:stCondLst>
                              <p:cond delay="7000"/>
                            </p:stCondLst>
                            <p:childTnLst>
                              <p:par>
                                <p:cTn id="87" presetID="22" presetClass="entr" presetSubtype="8" fill="hold" nodeType="after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wipe(left)">
                                      <p:cBhvr>
                                        <p:cTn id="89" dur="500"/>
                                        <p:tgtEl>
                                          <p:spTgt spid="15"/>
                                        </p:tgtEl>
                                      </p:cBhvr>
                                    </p:animEffect>
                                  </p:childTnLst>
                                </p:cTn>
                              </p:par>
                            </p:childTnLst>
                          </p:cTn>
                        </p:par>
                        <p:par>
                          <p:cTn id="90" fill="hold">
                            <p:stCondLst>
                              <p:cond delay="7500"/>
                            </p:stCondLst>
                            <p:childTnLst>
                              <p:par>
                                <p:cTn id="91" presetID="53" presetClass="entr" presetSubtype="0" fill="hold" grpId="0" nodeType="after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p:cTn id="93" dur="500" fill="hold"/>
                                        <p:tgtEl>
                                          <p:spTgt spid="22"/>
                                        </p:tgtEl>
                                        <p:attrNameLst>
                                          <p:attrName>ppt_w</p:attrName>
                                        </p:attrNameLst>
                                      </p:cBhvr>
                                      <p:tavLst>
                                        <p:tav tm="0">
                                          <p:val>
                                            <p:fltVal val="0"/>
                                          </p:val>
                                        </p:tav>
                                        <p:tav tm="100000">
                                          <p:val>
                                            <p:strVal val="#ppt_w"/>
                                          </p:val>
                                        </p:tav>
                                      </p:tavLst>
                                    </p:anim>
                                    <p:anim calcmode="lin" valueType="num">
                                      <p:cBhvr>
                                        <p:cTn id="94" dur="500" fill="hold"/>
                                        <p:tgtEl>
                                          <p:spTgt spid="22"/>
                                        </p:tgtEl>
                                        <p:attrNameLst>
                                          <p:attrName>ppt_h</p:attrName>
                                        </p:attrNameLst>
                                      </p:cBhvr>
                                      <p:tavLst>
                                        <p:tav tm="0">
                                          <p:val>
                                            <p:fltVal val="0"/>
                                          </p:val>
                                        </p:tav>
                                        <p:tav tm="100000">
                                          <p:val>
                                            <p:strVal val="#ppt_h"/>
                                          </p:val>
                                        </p:tav>
                                      </p:tavLst>
                                    </p:anim>
                                    <p:animEffect transition="in" filter="fade">
                                      <p:cBhvr>
                                        <p:cTn id="95" dur="500"/>
                                        <p:tgtEl>
                                          <p:spTgt spid="22"/>
                                        </p:tgtEl>
                                      </p:cBhvr>
                                    </p:animEffect>
                                  </p:childTnLst>
                                </p:cTn>
                              </p:par>
                            </p:childTnLst>
                          </p:cTn>
                        </p:par>
                        <p:par>
                          <p:cTn id="96" fill="hold">
                            <p:stCondLst>
                              <p:cond delay="8000"/>
                            </p:stCondLst>
                            <p:childTnLst>
                              <p:par>
                                <p:cTn id="97" presetID="53" presetClass="entr" presetSubtype="0" fill="hold" nodeType="after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p:cTn id="99" dur="500" fill="hold"/>
                                        <p:tgtEl>
                                          <p:spTgt spid="35"/>
                                        </p:tgtEl>
                                        <p:attrNameLst>
                                          <p:attrName>ppt_w</p:attrName>
                                        </p:attrNameLst>
                                      </p:cBhvr>
                                      <p:tavLst>
                                        <p:tav tm="0">
                                          <p:val>
                                            <p:fltVal val="0"/>
                                          </p:val>
                                        </p:tav>
                                        <p:tav tm="100000">
                                          <p:val>
                                            <p:strVal val="#ppt_w"/>
                                          </p:val>
                                        </p:tav>
                                      </p:tavLst>
                                    </p:anim>
                                    <p:anim calcmode="lin" valueType="num">
                                      <p:cBhvr>
                                        <p:cTn id="100" dur="500" fill="hold"/>
                                        <p:tgtEl>
                                          <p:spTgt spid="35"/>
                                        </p:tgtEl>
                                        <p:attrNameLst>
                                          <p:attrName>ppt_h</p:attrName>
                                        </p:attrNameLst>
                                      </p:cBhvr>
                                      <p:tavLst>
                                        <p:tav tm="0">
                                          <p:val>
                                            <p:fltVal val="0"/>
                                          </p:val>
                                        </p:tav>
                                        <p:tav tm="100000">
                                          <p:val>
                                            <p:strVal val="#ppt_h"/>
                                          </p:val>
                                        </p:tav>
                                      </p:tavLst>
                                    </p:anim>
                                    <p:animEffect transition="in" filter="fade">
                                      <p:cBhvr>
                                        <p:cTn id="101" dur="500"/>
                                        <p:tgtEl>
                                          <p:spTgt spid="35"/>
                                        </p:tgtEl>
                                      </p:cBhvr>
                                    </p:animEffect>
                                  </p:childTnLst>
                                </p:cTn>
                              </p:par>
                              <p:par>
                                <p:cTn id="102" presetID="2" presetClass="entr" presetSubtype="4" accel="50000" decel="5000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additive="base">
                                        <p:cTn id="104" dur="500" fill="hold"/>
                                        <p:tgtEl>
                                          <p:spTgt spid="26"/>
                                        </p:tgtEl>
                                        <p:attrNameLst>
                                          <p:attrName>ppt_x</p:attrName>
                                        </p:attrNameLst>
                                      </p:cBhvr>
                                      <p:tavLst>
                                        <p:tav tm="0">
                                          <p:val>
                                            <p:strVal val="#ppt_x"/>
                                          </p:val>
                                        </p:tav>
                                        <p:tav tm="100000">
                                          <p:val>
                                            <p:strVal val="#ppt_x"/>
                                          </p:val>
                                        </p:tav>
                                      </p:tavLst>
                                    </p:anim>
                                    <p:anim calcmode="lin" valueType="num">
                                      <p:cBhvr additive="base">
                                        <p:cTn id="10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0" grpId="0" animBg="1"/>
      <p:bldP spid="14" grpId="0" animBg="1"/>
      <p:bldP spid="18" grpId="0"/>
      <p:bldP spid="19"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8B04CC-6CB1-4039-8085-899EE806469C}"/>
              </a:ext>
            </a:extLst>
          </p:cNvPr>
          <p:cNvPicPr>
            <a:picLocks noChangeAspect="1"/>
          </p:cNvPicPr>
          <p:nvPr/>
        </p:nvPicPr>
        <p:blipFill>
          <a:blip r:embed="rId3"/>
          <a:stretch>
            <a:fillRect/>
          </a:stretch>
        </p:blipFill>
        <p:spPr>
          <a:xfrm>
            <a:off x="2541" y="1871"/>
            <a:ext cx="7074238" cy="7214555"/>
          </a:xfrm>
          <a:prstGeom prst="rect">
            <a:avLst/>
          </a:prstGeom>
        </p:spPr>
      </p:pic>
      <p:pic>
        <p:nvPicPr>
          <p:cNvPr id="3" name="图片 2">
            <a:extLst>
              <a:ext uri="{FF2B5EF4-FFF2-40B4-BE49-F238E27FC236}">
                <a16:creationId xmlns:a16="http://schemas.microsoft.com/office/drawing/2014/main" id="{06FE3DE4-226B-4449-AA62-6E487A4CA0CC}"/>
              </a:ext>
            </a:extLst>
          </p:cNvPr>
          <p:cNvPicPr>
            <a:picLocks noChangeAspect="1"/>
          </p:cNvPicPr>
          <p:nvPr/>
        </p:nvPicPr>
        <p:blipFill>
          <a:blip r:embed="rId4"/>
          <a:stretch>
            <a:fillRect/>
          </a:stretch>
        </p:blipFill>
        <p:spPr>
          <a:xfrm>
            <a:off x="3112540" y="0"/>
            <a:ext cx="3974628" cy="7232650"/>
          </a:xfrm>
          <a:prstGeom prst="rect">
            <a:avLst/>
          </a:prstGeom>
        </p:spPr>
      </p:pic>
      <p:grpSp>
        <p:nvGrpSpPr>
          <p:cNvPr id="4" name="组合 3">
            <a:extLst>
              <a:ext uri="{FF2B5EF4-FFF2-40B4-BE49-F238E27FC236}">
                <a16:creationId xmlns:a16="http://schemas.microsoft.com/office/drawing/2014/main" id="{E784AF2F-3D45-43EB-99BC-2A6BA0F93CB2}"/>
              </a:ext>
            </a:extLst>
          </p:cNvPr>
          <p:cNvGrpSpPr/>
          <p:nvPr/>
        </p:nvGrpSpPr>
        <p:grpSpPr>
          <a:xfrm>
            <a:off x="6702149" y="1267108"/>
            <a:ext cx="5161280" cy="942298"/>
            <a:chOff x="6354644" y="1201472"/>
            <a:chExt cx="4893927" cy="893487"/>
          </a:xfrm>
        </p:grpSpPr>
        <p:sp>
          <p:nvSpPr>
            <p:cNvPr id="5" name="矩形 4">
              <a:extLst>
                <a:ext uri="{FF2B5EF4-FFF2-40B4-BE49-F238E27FC236}">
                  <a16:creationId xmlns:a16="http://schemas.microsoft.com/office/drawing/2014/main" id="{B8E34F89-EC4B-4681-A348-81B3C35E8D51}"/>
                </a:ext>
              </a:extLst>
            </p:cNvPr>
            <p:cNvSpPr/>
            <p:nvPr/>
          </p:nvSpPr>
          <p:spPr>
            <a:xfrm>
              <a:off x="6456054" y="1201472"/>
              <a:ext cx="1512916" cy="395313"/>
            </a:xfrm>
            <a:prstGeom prst="rect">
              <a:avLst/>
            </a:prstGeom>
          </p:spPr>
          <p:txBody>
            <a:bodyPr wrap="square">
              <a:spAutoFit/>
            </a:bodyPr>
            <a:lstStyle/>
            <a:p>
              <a:pPr algn="r"/>
              <a:r>
                <a:rPr lang="zh-CN" altLang="en-US" sz="2109" b="1">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109"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椭圆 5">
              <a:extLst>
                <a:ext uri="{FF2B5EF4-FFF2-40B4-BE49-F238E27FC236}">
                  <a16:creationId xmlns:a16="http://schemas.microsoft.com/office/drawing/2014/main" id="{F6E2E5B7-EEE4-482D-B3AA-4017E79549C5}"/>
                </a:ext>
              </a:extLst>
            </p:cNvPr>
            <p:cNvSpPr/>
            <p:nvPr/>
          </p:nvSpPr>
          <p:spPr>
            <a:xfrm>
              <a:off x="6354644" y="1266147"/>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0CBF0112-C263-4848-BAA1-A17C0CC67A78}"/>
                </a:ext>
              </a:extLst>
            </p:cNvPr>
            <p:cNvSpPr/>
            <p:nvPr/>
          </p:nvSpPr>
          <p:spPr>
            <a:xfrm>
              <a:off x="6688751" y="1515061"/>
              <a:ext cx="4559820" cy="579898"/>
            </a:xfrm>
            <a:prstGeom prst="rect">
              <a:avLst/>
            </a:prstGeom>
          </p:spPr>
          <p:txBody>
            <a:bodyPr wrap="square">
              <a:spAutoFit/>
            </a:bodyPr>
            <a:lstStyle/>
            <a:p>
              <a:pPr algn="just"/>
              <a:r>
                <a:rPr lang="zh-CN" altLang="en-US" sz="1687">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687"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8" name="组合 7">
            <a:extLst>
              <a:ext uri="{FF2B5EF4-FFF2-40B4-BE49-F238E27FC236}">
                <a16:creationId xmlns:a16="http://schemas.microsoft.com/office/drawing/2014/main" id="{51A9A204-3FE2-4997-B97B-03B03AA469EF}"/>
              </a:ext>
            </a:extLst>
          </p:cNvPr>
          <p:cNvGrpSpPr/>
          <p:nvPr/>
        </p:nvGrpSpPr>
        <p:grpSpPr>
          <a:xfrm>
            <a:off x="6120008" y="2652479"/>
            <a:ext cx="5161280" cy="942298"/>
            <a:chOff x="5802657" y="2515081"/>
            <a:chExt cx="4893927" cy="893487"/>
          </a:xfrm>
        </p:grpSpPr>
        <p:sp>
          <p:nvSpPr>
            <p:cNvPr id="9" name="矩形 8">
              <a:extLst>
                <a:ext uri="{FF2B5EF4-FFF2-40B4-BE49-F238E27FC236}">
                  <a16:creationId xmlns:a16="http://schemas.microsoft.com/office/drawing/2014/main" id="{F016C5FA-607E-4882-BC94-9DA435E6DDE9}"/>
                </a:ext>
              </a:extLst>
            </p:cNvPr>
            <p:cNvSpPr/>
            <p:nvPr/>
          </p:nvSpPr>
          <p:spPr>
            <a:xfrm>
              <a:off x="5904067" y="2515081"/>
              <a:ext cx="1512916" cy="395313"/>
            </a:xfrm>
            <a:prstGeom prst="rect">
              <a:avLst/>
            </a:prstGeom>
          </p:spPr>
          <p:txBody>
            <a:bodyPr wrap="square">
              <a:spAutoFit/>
            </a:bodyPr>
            <a:lstStyle/>
            <a:p>
              <a:pPr algn="r"/>
              <a:r>
                <a:rPr lang="zh-CN" altLang="en-US" sz="2109" b="1">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109"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0E1FF2A9-6E1D-4154-B842-96218ABD2A03}"/>
                </a:ext>
              </a:extLst>
            </p:cNvPr>
            <p:cNvSpPr/>
            <p:nvPr/>
          </p:nvSpPr>
          <p:spPr>
            <a:xfrm>
              <a:off x="5802657" y="2579756"/>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a:extLst>
                <a:ext uri="{FF2B5EF4-FFF2-40B4-BE49-F238E27FC236}">
                  <a16:creationId xmlns:a16="http://schemas.microsoft.com/office/drawing/2014/main" id="{6BA06231-612E-4FD6-BED8-E4ECAE72F435}"/>
                </a:ext>
              </a:extLst>
            </p:cNvPr>
            <p:cNvSpPr/>
            <p:nvPr/>
          </p:nvSpPr>
          <p:spPr>
            <a:xfrm>
              <a:off x="6136764" y="2828670"/>
              <a:ext cx="4559820" cy="579898"/>
            </a:xfrm>
            <a:prstGeom prst="rect">
              <a:avLst/>
            </a:prstGeom>
          </p:spPr>
          <p:txBody>
            <a:bodyPr wrap="square">
              <a:spAutoFit/>
            </a:bodyPr>
            <a:lstStyle/>
            <a:p>
              <a:pPr algn="just"/>
              <a:r>
                <a:rPr lang="zh-CN" altLang="en-US" sz="1687">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687"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组合 11">
            <a:extLst>
              <a:ext uri="{FF2B5EF4-FFF2-40B4-BE49-F238E27FC236}">
                <a16:creationId xmlns:a16="http://schemas.microsoft.com/office/drawing/2014/main" id="{CD27EDF3-453F-484E-BFC1-66EAD76AA77D}"/>
              </a:ext>
            </a:extLst>
          </p:cNvPr>
          <p:cNvGrpSpPr/>
          <p:nvPr/>
        </p:nvGrpSpPr>
        <p:grpSpPr>
          <a:xfrm>
            <a:off x="5780420" y="3971702"/>
            <a:ext cx="5161280" cy="942298"/>
            <a:chOff x="5480660" y="3765970"/>
            <a:chExt cx="4893927" cy="893487"/>
          </a:xfrm>
        </p:grpSpPr>
        <p:sp>
          <p:nvSpPr>
            <p:cNvPr id="13" name="矩形 12">
              <a:extLst>
                <a:ext uri="{FF2B5EF4-FFF2-40B4-BE49-F238E27FC236}">
                  <a16:creationId xmlns:a16="http://schemas.microsoft.com/office/drawing/2014/main" id="{890E3F2B-FBD2-4849-A9CE-969BB7296B1C}"/>
                </a:ext>
              </a:extLst>
            </p:cNvPr>
            <p:cNvSpPr/>
            <p:nvPr/>
          </p:nvSpPr>
          <p:spPr>
            <a:xfrm>
              <a:off x="5582070" y="3765970"/>
              <a:ext cx="1512916" cy="395313"/>
            </a:xfrm>
            <a:prstGeom prst="rect">
              <a:avLst/>
            </a:prstGeom>
          </p:spPr>
          <p:txBody>
            <a:bodyPr wrap="square">
              <a:spAutoFit/>
            </a:bodyPr>
            <a:lstStyle/>
            <a:p>
              <a:pPr algn="r"/>
              <a:r>
                <a:rPr lang="zh-CN" altLang="en-US" sz="2109" b="1">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109"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a:extLst>
                <a:ext uri="{FF2B5EF4-FFF2-40B4-BE49-F238E27FC236}">
                  <a16:creationId xmlns:a16="http://schemas.microsoft.com/office/drawing/2014/main" id="{5902F1AC-CBAE-4A29-BE88-704B398D2C37}"/>
                </a:ext>
              </a:extLst>
            </p:cNvPr>
            <p:cNvSpPr/>
            <p:nvPr/>
          </p:nvSpPr>
          <p:spPr>
            <a:xfrm>
              <a:off x="5480660" y="3830645"/>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21EEA0DD-07E7-4F20-A9A4-7DA7E846E988}"/>
                </a:ext>
              </a:extLst>
            </p:cNvPr>
            <p:cNvSpPr/>
            <p:nvPr/>
          </p:nvSpPr>
          <p:spPr>
            <a:xfrm>
              <a:off x="5814767" y="4079559"/>
              <a:ext cx="4559820" cy="579898"/>
            </a:xfrm>
            <a:prstGeom prst="rect">
              <a:avLst/>
            </a:prstGeom>
          </p:spPr>
          <p:txBody>
            <a:bodyPr wrap="square">
              <a:spAutoFit/>
            </a:bodyPr>
            <a:lstStyle/>
            <a:p>
              <a:pPr algn="just"/>
              <a:r>
                <a:rPr lang="zh-CN" altLang="en-US" sz="1687">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687"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 name="组合 15">
            <a:extLst>
              <a:ext uri="{FF2B5EF4-FFF2-40B4-BE49-F238E27FC236}">
                <a16:creationId xmlns:a16="http://schemas.microsoft.com/office/drawing/2014/main" id="{B43B2EDB-8B13-414A-8A8F-2BC15FD117A3}"/>
              </a:ext>
            </a:extLst>
          </p:cNvPr>
          <p:cNvGrpSpPr/>
          <p:nvPr/>
        </p:nvGrpSpPr>
        <p:grpSpPr>
          <a:xfrm>
            <a:off x="3914716" y="5277257"/>
            <a:ext cx="5161280" cy="942298"/>
            <a:chOff x="3711599" y="5003897"/>
            <a:chExt cx="4893927" cy="893487"/>
          </a:xfrm>
        </p:grpSpPr>
        <p:sp>
          <p:nvSpPr>
            <p:cNvPr id="17" name="矩形 16">
              <a:extLst>
                <a:ext uri="{FF2B5EF4-FFF2-40B4-BE49-F238E27FC236}">
                  <a16:creationId xmlns:a16="http://schemas.microsoft.com/office/drawing/2014/main" id="{1ABD33CD-AB76-44A8-AA2B-BA812490B551}"/>
                </a:ext>
              </a:extLst>
            </p:cNvPr>
            <p:cNvSpPr/>
            <p:nvPr/>
          </p:nvSpPr>
          <p:spPr>
            <a:xfrm>
              <a:off x="3813009" y="5003897"/>
              <a:ext cx="1512916" cy="395313"/>
            </a:xfrm>
            <a:prstGeom prst="rect">
              <a:avLst/>
            </a:prstGeom>
          </p:spPr>
          <p:txBody>
            <a:bodyPr wrap="square">
              <a:spAutoFit/>
            </a:bodyPr>
            <a:lstStyle/>
            <a:p>
              <a:pPr algn="r"/>
              <a:r>
                <a:rPr lang="zh-CN" altLang="en-US" sz="2109" b="1">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109"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a:extLst>
                <a:ext uri="{FF2B5EF4-FFF2-40B4-BE49-F238E27FC236}">
                  <a16:creationId xmlns:a16="http://schemas.microsoft.com/office/drawing/2014/main" id="{74E7BA37-E716-4C25-8DA4-370C6FB7C2BF}"/>
                </a:ext>
              </a:extLst>
            </p:cNvPr>
            <p:cNvSpPr/>
            <p:nvPr/>
          </p:nvSpPr>
          <p:spPr>
            <a:xfrm>
              <a:off x="3711599" y="5068572"/>
              <a:ext cx="334107" cy="334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a:extLst>
                <a:ext uri="{FF2B5EF4-FFF2-40B4-BE49-F238E27FC236}">
                  <a16:creationId xmlns:a16="http://schemas.microsoft.com/office/drawing/2014/main" id="{4D6FAD78-CE31-420D-A649-1CD18DDBA3CE}"/>
                </a:ext>
              </a:extLst>
            </p:cNvPr>
            <p:cNvSpPr/>
            <p:nvPr/>
          </p:nvSpPr>
          <p:spPr>
            <a:xfrm>
              <a:off x="4045706" y="5317486"/>
              <a:ext cx="4559820" cy="579898"/>
            </a:xfrm>
            <a:prstGeom prst="rect">
              <a:avLst/>
            </a:prstGeom>
          </p:spPr>
          <p:txBody>
            <a:bodyPr wrap="square">
              <a:spAutoFit/>
            </a:bodyPr>
            <a:lstStyle/>
            <a:p>
              <a:pPr algn="just"/>
              <a:r>
                <a:rPr lang="zh-CN" altLang="en-US" sz="1687">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687"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21" name="图片 20">
            <a:extLst>
              <a:ext uri="{FF2B5EF4-FFF2-40B4-BE49-F238E27FC236}">
                <a16:creationId xmlns:a16="http://schemas.microsoft.com/office/drawing/2014/main" id="{A62512F4-D4A8-4780-A141-FF11337C5F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01466" y="165777"/>
            <a:ext cx="3106682" cy="6858000"/>
          </a:xfrm>
          <a:prstGeom prst="rect">
            <a:avLst/>
          </a:prstGeom>
        </p:spPr>
      </p:pic>
    </p:spTree>
    <p:extLst>
      <p:ext uri="{BB962C8B-B14F-4D97-AF65-F5344CB8AC3E}">
        <p14:creationId xmlns:p14="http://schemas.microsoft.com/office/powerpoint/2010/main" val="85694925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2"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500"/>
                                        <p:tgtEl>
                                          <p:spTgt spid="2"/>
                                        </p:tgtEl>
                                      </p:cBhvr>
                                    </p:animEffect>
                                  </p:childTnLst>
                                </p:cTn>
                              </p:par>
                              <p:par>
                                <p:cTn id="11" presetID="22" presetClass="entr" presetSubtype="8" fill="hold" nodeType="withEffect">
                                  <p:stCondLst>
                                    <p:cond delay="125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150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nodeType="withEffect">
                                  <p:stCondLst>
                                    <p:cond delay="175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500"/>
                                        <p:tgtEl>
                                          <p:spTgt spid="12"/>
                                        </p:tgtEl>
                                      </p:cBhvr>
                                    </p:animEffect>
                                  </p:childTnLst>
                                </p:cTn>
                              </p:par>
                              <p:par>
                                <p:cTn id="20" presetID="22" presetClass="entr" presetSubtype="8" fill="hold" nodeType="withEffect">
                                  <p:stCondLst>
                                    <p:cond delay="20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7">
            <a:extLst>
              <a:ext uri="{FF2B5EF4-FFF2-40B4-BE49-F238E27FC236}">
                <a16:creationId xmlns:a16="http://schemas.microsoft.com/office/drawing/2014/main" id="{6C40BCA4-4CA8-4080-BCE0-7CF8ABB7EEC2}"/>
              </a:ext>
            </a:extLst>
          </p:cNvPr>
          <p:cNvPicPr>
            <a:picLocks noChangeAspect="1"/>
          </p:cNvPicPr>
          <p:nvPr/>
        </p:nvPicPr>
        <p:blipFill rotWithShape="1">
          <a:blip r:embed="rId14">
            <a:duotone>
              <a:prstClr val="black"/>
              <a:schemeClr val="tx2">
                <a:tint val="45000"/>
                <a:satMod val="400000"/>
              </a:schemeClr>
            </a:duotone>
            <a:extLst>
              <a:ext uri="{28A0092B-C50C-407E-A947-70E740481C1C}">
                <a14:useLocalDpi xmlns:a14="http://schemas.microsoft.com/office/drawing/2010/main" val="0"/>
              </a:ext>
            </a:extLst>
          </a:blip>
          <a:srcRect t="-9357" r="1755" b="21301"/>
          <a:stretch/>
        </p:blipFill>
        <p:spPr>
          <a:xfrm>
            <a:off x="1" y="701431"/>
            <a:ext cx="12192000" cy="6146800"/>
          </a:xfrm>
          <a:prstGeom prst="rect">
            <a:avLst/>
          </a:prstGeom>
        </p:spPr>
      </p:pic>
      <p:cxnSp>
        <p:nvCxnSpPr>
          <p:cNvPr id="17" name="MH_Others_1">
            <a:extLst>
              <a:ext uri="{FF2B5EF4-FFF2-40B4-BE49-F238E27FC236}">
                <a16:creationId xmlns:a16="http://schemas.microsoft.com/office/drawing/2014/main" id="{FD1100E2-B9C9-4935-94F1-EF93B1EEBC61}"/>
              </a:ext>
            </a:extLst>
          </p:cNvPr>
          <p:cNvCxnSpPr>
            <a:cxnSpLocks/>
            <a:endCxn id="19" idx="3"/>
          </p:cNvCxnSpPr>
          <p:nvPr>
            <p:custDataLst>
              <p:tags r:id="rId1"/>
            </p:custDataLst>
          </p:nvPr>
        </p:nvCxnSpPr>
        <p:spPr>
          <a:xfrm>
            <a:off x="6061075" y="317163"/>
            <a:ext cx="0" cy="6531068"/>
          </a:xfrm>
          <a:prstGeom prst="line">
            <a:avLst/>
          </a:prstGeom>
          <a:ln w="254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8" name="MH_Others_2">
            <a:extLst>
              <a:ext uri="{FF2B5EF4-FFF2-40B4-BE49-F238E27FC236}">
                <a16:creationId xmlns:a16="http://schemas.microsoft.com/office/drawing/2014/main" id="{F550BF2C-D554-49BE-8F1E-B43C22CDBC8A}"/>
              </a:ext>
            </a:extLst>
          </p:cNvPr>
          <p:cNvSpPr/>
          <p:nvPr>
            <p:custDataLst>
              <p:tags r:id="rId2"/>
            </p:custDataLst>
          </p:nvPr>
        </p:nvSpPr>
        <p:spPr>
          <a:xfrm flipH="1">
            <a:off x="3911026" y="42374"/>
            <a:ext cx="4331728" cy="895632"/>
          </a:xfrm>
          <a:prstGeom prst="homePlat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4218"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目 录</a:t>
            </a:r>
          </a:p>
        </p:txBody>
      </p:sp>
      <p:sp>
        <p:nvSpPr>
          <p:cNvPr id="19" name="MH_Others_3">
            <a:extLst>
              <a:ext uri="{FF2B5EF4-FFF2-40B4-BE49-F238E27FC236}">
                <a16:creationId xmlns:a16="http://schemas.microsoft.com/office/drawing/2014/main" id="{84906E14-3092-469D-8CC0-CA6B0F0C4E8F}"/>
              </a:ext>
            </a:extLst>
          </p:cNvPr>
          <p:cNvSpPr/>
          <p:nvPr>
            <p:custDataLst>
              <p:tags r:id="rId3"/>
            </p:custDataLst>
          </p:nvPr>
        </p:nvSpPr>
        <p:spPr>
          <a:xfrm>
            <a:off x="5933834" y="6628853"/>
            <a:ext cx="254482" cy="219378"/>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2">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MH_Number_1">
            <a:extLst>
              <a:ext uri="{FF2B5EF4-FFF2-40B4-BE49-F238E27FC236}">
                <a16:creationId xmlns:a16="http://schemas.microsoft.com/office/drawing/2014/main" id="{4173E0CF-AB0E-45E9-BF88-A30B8C44B21E}"/>
              </a:ext>
            </a:extLst>
          </p:cNvPr>
          <p:cNvSpPr/>
          <p:nvPr>
            <p:custDataLst>
              <p:tags r:id="rId4"/>
            </p:custDataLst>
          </p:nvPr>
        </p:nvSpPr>
        <p:spPr>
          <a:xfrm>
            <a:off x="6035630" y="1563250"/>
            <a:ext cx="732028" cy="468970"/>
          </a:xfrm>
          <a:prstGeom prst="homePlat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531"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01</a:t>
            </a:r>
            <a:endParaRPr lang="zh-CN" altLang="en-US" sz="2531"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1" name="MH_Number_2">
            <a:extLst>
              <a:ext uri="{FF2B5EF4-FFF2-40B4-BE49-F238E27FC236}">
                <a16:creationId xmlns:a16="http://schemas.microsoft.com/office/drawing/2014/main" id="{06AE1DDE-1BE0-4E3B-A669-F08F69F2E705}"/>
              </a:ext>
            </a:extLst>
          </p:cNvPr>
          <p:cNvSpPr/>
          <p:nvPr>
            <p:custDataLst>
              <p:tags r:id="rId5"/>
            </p:custDataLst>
          </p:nvPr>
        </p:nvSpPr>
        <p:spPr>
          <a:xfrm flipH="1">
            <a:off x="5344861" y="2602562"/>
            <a:ext cx="732028" cy="468970"/>
          </a:xfrm>
          <a:prstGeom prst="homePlat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531"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02</a:t>
            </a:r>
            <a:endParaRPr lang="zh-CN" altLang="en-US" sz="2531"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2" name="MH_Number_3">
            <a:extLst>
              <a:ext uri="{FF2B5EF4-FFF2-40B4-BE49-F238E27FC236}">
                <a16:creationId xmlns:a16="http://schemas.microsoft.com/office/drawing/2014/main" id="{291D0D45-990B-4A3F-81C3-AFF8746C23A9}"/>
              </a:ext>
            </a:extLst>
          </p:cNvPr>
          <p:cNvSpPr/>
          <p:nvPr>
            <p:custDataLst>
              <p:tags r:id="rId6"/>
            </p:custDataLst>
          </p:nvPr>
        </p:nvSpPr>
        <p:spPr>
          <a:xfrm>
            <a:off x="6035630" y="3641874"/>
            <a:ext cx="732028" cy="468970"/>
          </a:xfrm>
          <a:prstGeom prst="homePlat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531"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03</a:t>
            </a:r>
            <a:endParaRPr lang="zh-CN" altLang="en-US" sz="2531" b="1">
              <a:solidFill>
                <a:srgbClr val="FFFFFF"/>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3" name="MH_Number_4">
            <a:extLst>
              <a:ext uri="{FF2B5EF4-FFF2-40B4-BE49-F238E27FC236}">
                <a16:creationId xmlns:a16="http://schemas.microsoft.com/office/drawing/2014/main" id="{C6B0D260-450D-48EA-978B-6BBDE6D66F07}"/>
              </a:ext>
            </a:extLst>
          </p:cNvPr>
          <p:cNvSpPr/>
          <p:nvPr>
            <p:custDataLst>
              <p:tags r:id="rId7"/>
            </p:custDataLst>
          </p:nvPr>
        </p:nvSpPr>
        <p:spPr>
          <a:xfrm flipH="1">
            <a:off x="5358737" y="4736088"/>
            <a:ext cx="732028" cy="468970"/>
          </a:xfrm>
          <a:prstGeom prst="homePlat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531"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04</a:t>
            </a:r>
            <a:endParaRPr lang="zh-CN" altLang="en-US" sz="2531"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4" name="MH_Entry_1">
            <a:extLst>
              <a:ext uri="{FF2B5EF4-FFF2-40B4-BE49-F238E27FC236}">
                <a16:creationId xmlns:a16="http://schemas.microsoft.com/office/drawing/2014/main" id="{C7E5F5AD-4FC3-402D-A764-A257287D9D68}"/>
              </a:ext>
            </a:extLst>
          </p:cNvPr>
          <p:cNvSpPr/>
          <p:nvPr>
            <p:custDataLst>
              <p:tags r:id="rId8"/>
            </p:custDataLst>
          </p:nvPr>
        </p:nvSpPr>
        <p:spPr>
          <a:xfrm>
            <a:off x="7097550" y="1558859"/>
            <a:ext cx="2466542" cy="53860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11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ANNUAL WORK SUMMARY</a:t>
            </a:r>
            <a:endParaRPr lang="zh-CN" altLang="en-US" sz="11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MH_Entry_2">
            <a:extLst>
              <a:ext uri="{FF2B5EF4-FFF2-40B4-BE49-F238E27FC236}">
                <a16:creationId xmlns:a16="http://schemas.microsoft.com/office/drawing/2014/main" id="{87E5C95C-AFEF-4B57-8F7A-21961121EC1A}"/>
              </a:ext>
            </a:extLst>
          </p:cNvPr>
          <p:cNvSpPr/>
          <p:nvPr>
            <p:custDataLst>
              <p:tags r:id="rId9"/>
            </p:custDataLst>
          </p:nvPr>
        </p:nvSpPr>
        <p:spPr>
          <a:xfrm>
            <a:off x="2703893" y="2602564"/>
            <a:ext cx="2466542" cy="53860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gn="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lvl="0" algn="r"/>
            <a:r>
              <a:rPr lang="en-US" altLang="zh-CN" sz="11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ANNUAL WORK SUMMARY</a:t>
            </a:r>
            <a:endParaRPr lang="zh-CN" altLang="en-US" sz="11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MH_Entry_3">
            <a:extLst>
              <a:ext uri="{FF2B5EF4-FFF2-40B4-BE49-F238E27FC236}">
                <a16:creationId xmlns:a16="http://schemas.microsoft.com/office/drawing/2014/main" id="{1400CF3F-28CC-431E-AADE-4625F60AA8B8}"/>
              </a:ext>
            </a:extLst>
          </p:cNvPr>
          <p:cNvSpPr/>
          <p:nvPr>
            <p:custDataLst>
              <p:tags r:id="rId10"/>
            </p:custDataLst>
          </p:nvPr>
        </p:nvSpPr>
        <p:spPr>
          <a:xfrm>
            <a:off x="7009483" y="3571308"/>
            <a:ext cx="2466542" cy="53860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lvl="0"/>
            <a:r>
              <a:rPr lang="en-US" altLang="zh-CN" sz="11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ANNUAL WORK SUMMARY</a:t>
            </a:r>
            <a:endParaRPr lang="zh-CN" altLang="en-US" sz="11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MH_Entry_4">
            <a:extLst>
              <a:ext uri="{FF2B5EF4-FFF2-40B4-BE49-F238E27FC236}">
                <a16:creationId xmlns:a16="http://schemas.microsoft.com/office/drawing/2014/main" id="{865BD61C-B6F6-40BC-AB9D-B9F822170C5C}"/>
              </a:ext>
            </a:extLst>
          </p:cNvPr>
          <p:cNvSpPr/>
          <p:nvPr>
            <p:custDataLst>
              <p:tags r:id="rId11"/>
            </p:custDataLst>
          </p:nvPr>
        </p:nvSpPr>
        <p:spPr>
          <a:xfrm>
            <a:off x="2756600" y="4736090"/>
            <a:ext cx="2466542" cy="53860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gn="r"/>
            <a:r>
              <a:rPr lang="zh-CN" altLang="en-US"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24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lvl="0" algn="r"/>
            <a:r>
              <a:rPr lang="en-US" altLang="zh-CN" sz="11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ANNUAL WORK SUMMARY</a:t>
            </a:r>
            <a:endParaRPr lang="zh-CN" altLang="en-US" sz="11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8" name="直接连接符 27">
            <a:extLst>
              <a:ext uri="{FF2B5EF4-FFF2-40B4-BE49-F238E27FC236}">
                <a16:creationId xmlns:a16="http://schemas.microsoft.com/office/drawing/2014/main" id="{A54EC518-4A35-44C9-8815-3F7DAAC30B7E}"/>
              </a:ext>
            </a:extLst>
          </p:cNvPr>
          <p:cNvCxnSpPr/>
          <p:nvPr/>
        </p:nvCxnSpPr>
        <p:spPr>
          <a:xfrm flipH="1">
            <a:off x="2983558" y="3221254"/>
            <a:ext cx="720080" cy="7200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C0F4C6E-93D9-4931-A73D-92386AF09F8C}"/>
              </a:ext>
            </a:extLst>
          </p:cNvPr>
          <p:cNvCxnSpPr/>
          <p:nvPr/>
        </p:nvCxnSpPr>
        <p:spPr>
          <a:xfrm flipH="1">
            <a:off x="-340642" y="2717198"/>
            <a:ext cx="1668016" cy="158417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7753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righ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53" presetClass="entr" presetSubtype="16"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fltVal val="0"/>
                                          </p:val>
                                        </p:tav>
                                        <p:tav tm="100000">
                                          <p:val>
                                            <p:strVal val="#ppt_w"/>
                                          </p:val>
                                        </p:tav>
                                      </p:tavLst>
                                    </p:anim>
                                    <p:anim calcmode="lin" valueType="num">
                                      <p:cBhvr>
                                        <p:cTn id="63" dur="500" fill="hold"/>
                                        <p:tgtEl>
                                          <p:spTgt spid="28"/>
                                        </p:tgtEl>
                                        <p:attrNameLst>
                                          <p:attrName>ppt_h</p:attrName>
                                        </p:attrNameLst>
                                      </p:cBhvr>
                                      <p:tavLst>
                                        <p:tav tm="0">
                                          <p:val>
                                            <p:fltVal val="0"/>
                                          </p:val>
                                        </p:tav>
                                        <p:tav tm="100000">
                                          <p:val>
                                            <p:strVal val="#ppt_h"/>
                                          </p:val>
                                        </p:tav>
                                      </p:tavLst>
                                    </p:anim>
                                    <p:animEffect transition="in" filter="fade">
                                      <p:cBhvr>
                                        <p:cTn id="64" dur="500"/>
                                        <p:tgtEl>
                                          <p:spTgt spid="28"/>
                                        </p:tgtEl>
                                      </p:cBhvr>
                                    </p:animEffect>
                                  </p:childTnLst>
                                </p:cTn>
                              </p:par>
                              <p:par>
                                <p:cTn id="65" presetID="53" presetClass="entr" presetSubtype="16"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500" fill="hold"/>
                                        <p:tgtEl>
                                          <p:spTgt spid="29"/>
                                        </p:tgtEl>
                                        <p:attrNameLst>
                                          <p:attrName>ppt_w</p:attrName>
                                        </p:attrNameLst>
                                      </p:cBhvr>
                                      <p:tavLst>
                                        <p:tav tm="0">
                                          <p:val>
                                            <p:fltVal val="0"/>
                                          </p:val>
                                        </p:tav>
                                        <p:tav tm="100000">
                                          <p:val>
                                            <p:strVal val="#ppt_w"/>
                                          </p:val>
                                        </p:tav>
                                      </p:tavLst>
                                    </p:anim>
                                    <p:anim calcmode="lin" valueType="num">
                                      <p:cBhvr>
                                        <p:cTn id="68" dur="500" fill="hold"/>
                                        <p:tgtEl>
                                          <p:spTgt spid="29"/>
                                        </p:tgtEl>
                                        <p:attrNameLst>
                                          <p:attrName>ppt_h</p:attrName>
                                        </p:attrNameLst>
                                      </p:cBhvr>
                                      <p:tavLst>
                                        <p:tav tm="0">
                                          <p:val>
                                            <p:fltVal val="0"/>
                                          </p:val>
                                        </p:tav>
                                        <p:tav tm="100000">
                                          <p:val>
                                            <p:strVal val="#ppt_h"/>
                                          </p:val>
                                        </p:tav>
                                      </p:tavLst>
                                    </p:anim>
                                    <p:animEffect transition="in" filter="fade">
                                      <p:cBhvr>
                                        <p:cTn id="6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p:bldP spid="25"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1">
            <a:extLst>
              <a:ext uri="{FF2B5EF4-FFF2-40B4-BE49-F238E27FC236}">
                <a16:creationId xmlns:a16="http://schemas.microsoft.com/office/drawing/2014/main" id="{4829A555-FC45-4A14-A832-3C4618AF0360}"/>
              </a:ext>
            </a:extLst>
          </p:cNvPr>
          <p:cNvSpPr>
            <a:spLocks/>
          </p:cNvSpPr>
          <p:nvPr/>
        </p:nvSpPr>
        <p:spPr bwMode="auto">
          <a:xfrm flipV="1">
            <a:off x="3866258" y="2232126"/>
            <a:ext cx="4211834" cy="606988"/>
          </a:xfrm>
          <a:custGeom>
            <a:avLst/>
            <a:gdLst>
              <a:gd name="T0" fmla="*/ 909 w 909"/>
              <a:gd name="T1" fmla="*/ 131 h 131"/>
              <a:gd name="T2" fmla="*/ 134 w 909"/>
              <a:gd name="T3" fmla="*/ 131 h 131"/>
              <a:gd name="T4" fmla="*/ 0 w 909"/>
              <a:gd name="T5" fmla="*/ 0 h 131"/>
              <a:gd name="T6" fmla="*/ 760 w 909"/>
              <a:gd name="T7" fmla="*/ 0 h 131"/>
              <a:gd name="T8" fmla="*/ 909 w 909"/>
              <a:gd name="T9" fmla="*/ 131 h 131"/>
            </a:gdLst>
            <a:ahLst/>
            <a:cxnLst>
              <a:cxn ang="0">
                <a:pos x="T0" y="T1"/>
              </a:cxn>
              <a:cxn ang="0">
                <a:pos x="T2" y="T3"/>
              </a:cxn>
              <a:cxn ang="0">
                <a:pos x="T4" y="T5"/>
              </a:cxn>
              <a:cxn ang="0">
                <a:pos x="T6" y="T7"/>
              </a:cxn>
              <a:cxn ang="0">
                <a:pos x="T8" y="T9"/>
              </a:cxn>
            </a:cxnLst>
            <a:rect l="0" t="0" r="r" b="b"/>
            <a:pathLst>
              <a:path w="909" h="131">
                <a:moveTo>
                  <a:pt x="909" y="131"/>
                </a:moveTo>
                <a:lnTo>
                  <a:pt x="134" y="131"/>
                </a:lnTo>
                <a:lnTo>
                  <a:pt x="0" y="0"/>
                </a:lnTo>
                <a:lnTo>
                  <a:pt x="760" y="0"/>
                </a:lnTo>
                <a:lnTo>
                  <a:pt x="909" y="131"/>
                </a:lnTo>
                <a:close/>
              </a:path>
            </a:pathLst>
          </a:custGeom>
          <a:solidFill>
            <a:srgbClr val="595959"/>
          </a:solidFill>
          <a:ln>
            <a:noFill/>
          </a:ln>
        </p:spPr>
        <p:txBody>
          <a:bodyPr vert="horz" wrap="square" lIns="128580" tIns="64290" rIns="128580" bIns="6429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a:extLst>
              <a:ext uri="{FF2B5EF4-FFF2-40B4-BE49-F238E27FC236}">
                <a16:creationId xmlns:a16="http://schemas.microsoft.com/office/drawing/2014/main" id="{4F86650D-828B-4B52-A740-F039B0A4C70C}"/>
              </a:ext>
            </a:extLst>
          </p:cNvPr>
          <p:cNvSpPr txBox="1"/>
          <p:nvPr/>
        </p:nvSpPr>
        <p:spPr>
          <a:xfrm>
            <a:off x="5260439" y="1130632"/>
            <a:ext cx="1423472" cy="1200329"/>
          </a:xfrm>
          <a:prstGeom prst="rect">
            <a:avLst/>
          </a:prstGeom>
          <a:noFill/>
        </p:spPr>
        <p:txBody>
          <a:bodyPr wrap="square" rtlCol="0">
            <a:spAutoFit/>
          </a:bodyPr>
          <a:lstStyle/>
          <a:p>
            <a:pPr algn="ctr"/>
            <a:r>
              <a:rPr lang="en-US" altLang="zh-CN" sz="72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04</a:t>
            </a:r>
            <a:endParaRPr lang="zh-CN" altLang="en-US" sz="72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矩形 3">
            <a:extLst>
              <a:ext uri="{FF2B5EF4-FFF2-40B4-BE49-F238E27FC236}">
                <a16:creationId xmlns:a16="http://schemas.microsoft.com/office/drawing/2014/main" id="{2EAB92DE-1FFB-4E83-83FB-B61BE421B38C}"/>
              </a:ext>
            </a:extLst>
          </p:cNvPr>
          <p:cNvSpPr/>
          <p:nvPr/>
        </p:nvSpPr>
        <p:spPr>
          <a:xfrm>
            <a:off x="4379971" y="2270009"/>
            <a:ext cx="3184408" cy="553998"/>
          </a:xfrm>
          <a:prstGeom prst="rect">
            <a:avLst/>
          </a:prstGeom>
        </p:spPr>
        <p:txBody>
          <a:bodyPr wrap="square" lIns="0" tIns="0" rIns="0" bIns="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添加您的标题</a:t>
            </a:r>
          </a:p>
        </p:txBody>
      </p:sp>
      <p:sp>
        <p:nvSpPr>
          <p:cNvPr id="5" name="TextBox 11">
            <a:extLst>
              <a:ext uri="{FF2B5EF4-FFF2-40B4-BE49-F238E27FC236}">
                <a16:creationId xmlns:a16="http://schemas.microsoft.com/office/drawing/2014/main" id="{AB34CB95-3A1F-4286-BAD8-888D0D999568}"/>
              </a:ext>
            </a:extLst>
          </p:cNvPr>
          <p:cNvSpPr txBox="1"/>
          <p:nvPr/>
        </p:nvSpPr>
        <p:spPr>
          <a:xfrm>
            <a:off x="3866259" y="2950113"/>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11">
            <a:extLst>
              <a:ext uri="{FF2B5EF4-FFF2-40B4-BE49-F238E27FC236}">
                <a16:creationId xmlns:a16="http://schemas.microsoft.com/office/drawing/2014/main" id="{D869EBCF-6232-435F-8376-BF3266551AAF}"/>
              </a:ext>
            </a:extLst>
          </p:cNvPr>
          <p:cNvSpPr txBox="1"/>
          <p:nvPr/>
        </p:nvSpPr>
        <p:spPr>
          <a:xfrm>
            <a:off x="5972177" y="2950113"/>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11">
            <a:extLst>
              <a:ext uri="{FF2B5EF4-FFF2-40B4-BE49-F238E27FC236}">
                <a16:creationId xmlns:a16="http://schemas.microsoft.com/office/drawing/2014/main" id="{6DB77ED5-ABE8-45A7-8147-119FFE0122A5}"/>
              </a:ext>
            </a:extLst>
          </p:cNvPr>
          <p:cNvSpPr txBox="1"/>
          <p:nvPr/>
        </p:nvSpPr>
        <p:spPr>
          <a:xfrm>
            <a:off x="3866258" y="3293112"/>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11">
            <a:extLst>
              <a:ext uri="{FF2B5EF4-FFF2-40B4-BE49-F238E27FC236}">
                <a16:creationId xmlns:a16="http://schemas.microsoft.com/office/drawing/2014/main" id="{07596DB9-0FFB-4096-87EA-06BD544D9475}"/>
              </a:ext>
            </a:extLst>
          </p:cNvPr>
          <p:cNvSpPr txBox="1"/>
          <p:nvPr/>
        </p:nvSpPr>
        <p:spPr>
          <a:xfrm>
            <a:off x="5972177" y="3293111"/>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DF816E6D-419E-4744-85FD-8B418180AE7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b="76432"/>
          <a:stretch/>
        </p:blipFill>
        <p:spPr>
          <a:xfrm>
            <a:off x="-229085" y="3993326"/>
            <a:ext cx="12648728" cy="2864674"/>
          </a:xfrm>
          <a:prstGeom prst="rect">
            <a:avLst/>
          </a:prstGeom>
        </p:spPr>
      </p:pic>
    </p:spTree>
    <p:extLst>
      <p:ext uri="{BB962C8B-B14F-4D97-AF65-F5344CB8AC3E}">
        <p14:creationId xmlns:p14="http://schemas.microsoft.com/office/powerpoint/2010/main" val="1977542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4*#ppt_w"/>
                                          </p:val>
                                        </p:tav>
                                        <p:tav tm="100000">
                                          <p:val>
                                            <p:strVal val="#ppt_w"/>
                                          </p:val>
                                        </p:tav>
                                      </p:tavLst>
                                    </p:anim>
                                    <p:anim calcmode="lin" valueType="num">
                                      <p:cBhvr>
                                        <p:cTn id="20" dur="500" fill="hold"/>
                                        <p:tgtEl>
                                          <p:spTgt spid="4"/>
                                        </p:tgtEl>
                                        <p:attrNameLst>
                                          <p:attrName>ppt_h</p:attrName>
                                        </p:attrNameLst>
                                      </p:cBhvr>
                                      <p:tavLst>
                                        <p:tav tm="0">
                                          <p:val>
                                            <p:strVal val="4*#ppt_h"/>
                                          </p:val>
                                        </p:tav>
                                        <p:tav tm="100000">
                                          <p:val>
                                            <p:strVal val="#ppt_h"/>
                                          </p:val>
                                        </p:tav>
                                      </p:tavLst>
                                    </p:anim>
                                  </p:childTnLst>
                                </p:cTn>
                              </p:par>
                            </p:childTnLst>
                          </p:cTn>
                        </p:par>
                        <p:par>
                          <p:cTn id="21" fill="hold">
                            <p:stCondLst>
                              <p:cond delay="500"/>
                            </p:stCondLst>
                            <p:childTnLst>
                              <p:par>
                                <p:cTn id="22" presetID="1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p:tgtEl>
                                          <p:spTgt spid="5"/>
                                        </p:tgtEl>
                                        <p:attrNameLst>
                                          <p:attrName>ppt_x</p:attrName>
                                        </p:attrNameLst>
                                      </p:cBhvr>
                                      <p:tavLst>
                                        <p:tav tm="0">
                                          <p:val>
                                            <p:strVal val="#ppt_x-#ppt_w*1.125000"/>
                                          </p:val>
                                        </p:tav>
                                        <p:tav tm="100000">
                                          <p:val>
                                            <p:strVal val="#ppt_x"/>
                                          </p:val>
                                        </p:tav>
                                      </p:tavLst>
                                    </p:anim>
                                    <p:animEffect transition="in" filter="wipe(right)">
                                      <p:cBhvr>
                                        <p:cTn id="25" dur="500"/>
                                        <p:tgtEl>
                                          <p:spTgt spid="5"/>
                                        </p:tgtEl>
                                      </p:cBhvr>
                                    </p:animEffect>
                                  </p:childTnLst>
                                </p:cTn>
                              </p:par>
                            </p:childTnLst>
                          </p:cTn>
                        </p:par>
                        <p:par>
                          <p:cTn id="26" fill="hold">
                            <p:stCondLst>
                              <p:cond delay="1000"/>
                            </p:stCondLst>
                            <p:childTnLst>
                              <p:par>
                                <p:cTn id="27" presetID="1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p:tgtEl>
                                          <p:spTgt spid="6"/>
                                        </p:tgtEl>
                                        <p:attrNameLst>
                                          <p:attrName>ppt_x</p:attrName>
                                        </p:attrNameLst>
                                      </p:cBhvr>
                                      <p:tavLst>
                                        <p:tav tm="0">
                                          <p:val>
                                            <p:strVal val="#ppt_x-#ppt_w*1.125000"/>
                                          </p:val>
                                        </p:tav>
                                        <p:tav tm="100000">
                                          <p:val>
                                            <p:strVal val="#ppt_x"/>
                                          </p:val>
                                        </p:tav>
                                      </p:tavLst>
                                    </p:anim>
                                    <p:animEffect transition="in" filter="wipe(right)">
                                      <p:cBhvr>
                                        <p:cTn id="30" dur="500"/>
                                        <p:tgtEl>
                                          <p:spTgt spid="6"/>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p:tgtEl>
                                          <p:spTgt spid="7"/>
                                        </p:tgtEl>
                                        <p:attrNameLst>
                                          <p:attrName>ppt_x</p:attrName>
                                        </p:attrNameLst>
                                      </p:cBhvr>
                                      <p:tavLst>
                                        <p:tav tm="0">
                                          <p:val>
                                            <p:strVal val="#ppt_x-#ppt_w*1.125000"/>
                                          </p:val>
                                        </p:tav>
                                        <p:tav tm="100000">
                                          <p:val>
                                            <p:strVal val="#ppt_x"/>
                                          </p:val>
                                        </p:tav>
                                      </p:tavLst>
                                    </p:anim>
                                    <p:animEffect transition="in" filter="wipe(right)">
                                      <p:cBhvr>
                                        <p:cTn id="35" dur="500"/>
                                        <p:tgtEl>
                                          <p:spTgt spid="7"/>
                                        </p:tgtEl>
                                      </p:cBhvr>
                                    </p:animEffect>
                                  </p:childTnLst>
                                </p:cTn>
                              </p:par>
                            </p:childTnLst>
                          </p:cTn>
                        </p:par>
                        <p:par>
                          <p:cTn id="36" fill="hold">
                            <p:stCondLst>
                              <p:cond delay="2000"/>
                            </p:stCondLst>
                            <p:childTnLst>
                              <p:par>
                                <p:cTn id="37" presetID="1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ppt_x</p:attrName>
                                        </p:attrNameLst>
                                      </p:cBhvr>
                                      <p:tavLst>
                                        <p:tav tm="0">
                                          <p:val>
                                            <p:strVal val="#ppt_x-#ppt_w*1.125000"/>
                                          </p:val>
                                        </p:tav>
                                        <p:tav tm="100000">
                                          <p:val>
                                            <p:strVal val="#ppt_x"/>
                                          </p:val>
                                        </p:tav>
                                      </p:tavLst>
                                    </p:anim>
                                    <p:animEffect transition="in" filter="wipe(righ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AB39CB0-C905-403F-B75B-ACC11330D7BD}"/>
              </a:ext>
            </a:extLst>
          </p:cNvPr>
          <p:cNvGrpSpPr/>
          <p:nvPr/>
        </p:nvGrpSpPr>
        <p:grpSpPr>
          <a:xfrm>
            <a:off x="-222876" y="3132899"/>
            <a:ext cx="13476575" cy="962393"/>
            <a:chOff x="0" y="2158337"/>
            <a:chExt cx="12778491" cy="912541"/>
          </a:xfrm>
        </p:grpSpPr>
        <p:sp>
          <p:nvSpPr>
            <p:cNvPr id="3" name="矩形 2">
              <a:extLst>
                <a:ext uri="{FF2B5EF4-FFF2-40B4-BE49-F238E27FC236}">
                  <a16:creationId xmlns:a16="http://schemas.microsoft.com/office/drawing/2014/main" id="{437C49F6-2191-4620-9726-05D93B0D8E15}"/>
                </a:ext>
              </a:extLst>
            </p:cNvPr>
            <p:cNvSpPr/>
            <p:nvPr/>
          </p:nvSpPr>
          <p:spPr>
            <a:xfrm>
              <a:off x="211666" y="2513302"/>
              <a:ext cx="12192000" cy="21107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等腰三角形 3">
              <a:extLst>
                <a:ext uri="{FF2B5EF4-FFF2-40B4-BE49-F238E27FC236}">
                  <a16:creationId xmlns:a16="http://schemas.microsoft.com/office/drawing/2014/main" id="{B6C12F66-13B2-4DC0-8C05-BA67A38D8044}"/>
                </a:ext>
              </a:extLst>
            </p:cNvPr>
            <p:cNvSpPr/>
            <p:nvPr/>
          </p:nvSpPr>
          <p:spPr>
            <a:xfrm>
              <a:off x="0" y="2160196"/>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等腰三角形 4">
              <a:extLst>
                <a:ext uri="{FF2B5EF4-FFF2-40B4-BE49-F238E27FC236}">
                  <a16:creationId xmlns:a16="http://schemas.microsoft.com/office/drawing/2014/main" id="{4FDABF1E-9318-4B49-A658-EA88E420ED5D}"/>
                </a:ext>
              </a:extLst>
            </p:cNvPr>
            <p:cNvSpPr/>
            <p:nvPr/>
          </p:nvSpPr>
          <p:spPr>
            <a:xfrm>
              <a:off x="1056391" y="2160196"/>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等腰三角形 5">
              <a:extLst>
                <a:ext uri="{FF2B5EF4-FFF2-40B4-BE49-F238E27FC236}">
                  <a16:creationId xmlns:a16="http://schemas.microsoft.com/office/drawing/2014/main" id="{ABC54753-0F74-41C1-AD49-5CCC5519A11B}"/>
                </a:ext>
              </a:extLst>
            </p:cNvPr>
            <p:cNvSpPr/>
            <p:nvPr/>
          </p:nvSpPr>
          <p:spPr>
            <a:xfrm>
              <a:off x="2120900" y="2158337"/>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等腰三角形 6">
              <a:extLst>
                <a:ext uri="{FF2B5EF4-FFF2-40B4-BE49-F238E27FC236}">
                  <a16:creationId xmlns:a16="http://schemas.microsoft.com/office/drawing/2014/main" id="{5E97588C-200D-4028-B750-F97D3DBBF6C6}"/>
                </a:ext>
              </a:extLst>
            </p:cNvPr>
            <p:cNvSpPr/>
            <p:nvPr/>
          </p:nvSpPr>
          <p:spPr>
            <a:xfrm>
              <a:off x="3187700" y="2158337"/>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等腰三角形 7">
              <a:extLst>
                <a:ext uri="{FF2B5EF4-FFF2-40B4-BE49-F238E27FC236}">
                  <a16:creationId xmlns:a16="http://schemas.microsoft.com/office/drawing/2014/main" id="{20E9F10F-55CD-40C2-9E2C-1818D01D7C7D}"/>
                </a:ext>
              </a:extLst>
            </p:cNvPr>
            <p:cNvSpPr/>
            <p:nvPr/>
          </p:nvSpPr>
          <p:spPr>
            <a:xfrm>
              <a:off x="4254500" y="2158337"/>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等腰三角形 8">
              <a:extLst>
                <a:ext uri="{FF2B5EF4-FFF2-40B4-BE49-F238E27FC236}">
                  <a16:creationId xmlns:a16="http://schemas.microsoft.com/office/drawing/2014/main" id="{82BA1A06-C0F0-433B-B2DD-73DD0069DF4F}"/>
                </a:ext>
              </a:extLst>
            </p:cNvPr>
            <p:cNvSpPr/>
            <p:nvPr/>
          </p:nvSpPr>
          <p:spPr>
            <a:xfrm>
              <a:off x="5321300" y="2158337"/>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等腰三角形 9">
              <a:extLst>
                <a:ext uri="{FF2B5EF4-FFF2-40B4-BE49-F238E27FC236}">
                  <a16:creationId xmlns:a16="http://schemas.microsoft.com/office/drawing/2014/main" id="{08CF11B8-8E73-4000-BF58-B638A994E50F}"/>
                </a:ext>
              </a:extLst>
            </p:cNvPr>
            <p:cNvSpPr/>
            <p:nvPr/>
          </p:nvSpPr>
          <p:spPr>
            <a:xfrm>
              <a:off x="6388100" y="2158337"/>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等腰三角形 10">
              <a:extLst>
                <a:ext uri="{FF2B5EF4-FFF2-40B4-BE49-F238E27FC236}">
                  <a16:creationId xmlns:a16="http://schemas.microsoft.com/office/drawing/2014/main" id="{A03EB901-4CCB-4AFD-AE04-863966585D6F}"/>
                </a:ext>
              </a:extLst>
            </p:cNvPr>
            <p:cNvSpPr/>
            <p:nvPr/>
          </p:nvSpPr>
          <p:spPr>
            <a:xfrm>
              <a:off x="7454900" y="2158337"/>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等腰三角形 11">
              <a:extLst>
                <a:ext uri="{FF2B5EF4-FFF2-40B4-BE49-F238E27FC236}">
                  <a16:creationId xmlns:a16="http://schemas.microsoft.com/office/drawing/2014/main" id="{5F33BF58-91CF-43C1-B3FE-103B10E89A38}"/>
                </a:ext>
              </a:extLst>
            </p:cNvPr>
            <p:cNvSpPr/>
            <p:nvPr/>
          </p:nvSpPr>
          <p:spPr>
            <a:xfrm>
              <a:off x="8521700" y="2158337"/>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等腰三角形 12">
              <a:extLst>
                <a:ext uri="{FF2B5EF4-FFF2-40B4-BE49-F238E27FC236}">
                  <a16:creationId xmlns:a16="http://schemas.microsoft.com/office/drawing/2014/main" id="{B523BE1C-A515-4FD7-800F-2BE006C28D8B}"/>
                </a:ext>
              </a:extLst>
            </p:cNvPr>
            <p:cNvSpPr/>
            <p:nvPr/>
          </p:nvSpPr>
          <p:spPr>
            <a:xfrm>
              <a:off x="9588500" y="2158337"/>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等腰三角形 13">
              <a:extLst>
                <a:ext uri="{FF2B5EF4-FFF2-40B4-BE49-F238E27FC236}">
                  <a16:creationId xmlns:a16="http://schemas.microsoft.com/office/drawing/2014/main" id="{E1772B04-F8AF-450D-937F-C731E35DBE32}"/>
                </a:ext>
              </a:extLst>
            </p:cNvPr>
            <p:cNvSpPr/>
            <p:nvPr/>
          </p:nvSpPr>
          <p:spPr>
            <a:xfrm>
              <a:off x="10655300" y="2158337"/>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等腰三角形 14">
              <a:extLst>
                <a:ext uri="{FF2B5EF4-FFF2-40B4-BE49-F238E27FC236}">
                  <a16:creationId xmlns:a16="http://schemas.microsoft.com/office/drawing/2014/main" id="{4C7B29C8-A5ED-44D2-95F5-36198BAD1155}"/>
                </a:ext>
              </a:extLst>
            </p:cNvPr>
            <p:cNvSpPr/>
            <p:nvPr/>
          </p:nvSpPr>
          <p:spPr>
            <a:xfrm>
              <a:off x="11722100" y="2158337"/>
              <a:ext cx="1056391" cy="910682"/>
            </a:xfrm>
            <a:prstGeom prst="triangle">
              <a:avLst/>
            </a:prstGeom>
            <a:no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6" name="直接连接符 15">
              <a:extLst>
                <a:ext uri="{FF2B5EF4-FFF2-40B4-BE49-F238E27FC236}">
                  <a16:creationId xmlns:a16="http://schemas.microsoft.com/office/drawing/2014/main" id="{885F8BAA-A0D7-48CE-943A-A446B29C44E9}"/>
                </a:ext>
              </a:extLst>
            </p:cNvPr>
            <p:cNvCxnSpPr/>
            <p:nvPr/>
          </p:nvCxnSpPr>
          <p:spPr>
            <a:xfrm>
              <a:off x="0" y="3060294"/>
              <a:ext cx="12778491"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sp>
        <p:nvSpPr>
          <p:cNvPr id="17" name="椭圆 16">
            <a:extLst>
              <a:ext uri="{FF2B5EF4-FFF2-40B4-BE49-F238E27FC236}">
                <a16:creationId xmlns:a16="http://schemas.microsoft.com/office/drawing/2014/main" id="{F9FEB6A0-F42C-4183-87A6-075ED0188CEE}"/>
              </a:ext>
            </a:extLst>
          </p:cNvPr>
          <p:cNvSpPr/>
          <p:nvPr/>
        </p:nvSpPr>
        <p:spPr>
          <a:xfrm flipH="1">
            <a:off x="273456" y="3072178"/>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a:extLst>
              <a:ext uri="{FF2B5EF4-FFF2-40B4-BE49-F238E27FC236}">
                <a16:creationId xmlns:a16="http://schemas.microsoft.com/office/drawing/2014/main" id="{4C587E18-D4B0-424F-91F8-7FC3A9B9A848}"/>
              </a:ext>
            </a:extLst>
          </p:cNvPr>
          <p:cNvSpPr/>
          <p:nvPr/>
        </p:nvSpPr>
        <p:spPr>
          <a:xfrm flipH="1">
            <a:off x="830507" y="4032427"/>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椭圆 18">
            <a:extLst>
              <a:ext uri="{FF2B5EF4-FFF2-40B4-BE49-F238E27FC236}">
                <a16:creationId xmlns:a16="http://schemas.microsoft.com/office/drawing/2014/main" id="{2F44F951-C6BD-4D4F-8CFE-0056A14145B9}"/>
              </a:ext>
            </a:extLst>
          </p:cNvPr>
          <p:cNvSpPr/>
          <p:nvPr/>
        </p:nvSpPr>
        <p:spPr>
          <a:xfrm flipH="1">
            <a:off x="1393308" y="3067180"/>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19">
            <a:extLst>
              <a:ext uri="{FF2B5EF4-FFF2-40B4-BE49-F238E27FC236}">
                <a16:creationId xmlns:a16="http://schemas.microsoft.com/office/drawing/2014/main" id="{7897FC4B-E461-4ECF-B55C-B7D748218D8B}"/>
              </a:ext>
            </a:extLst>
          </p:cNvPr>
          <p:cNvSpPr/>
          <p:nvPr/>
        </p:nvSpPr>
        <p:spPr>
          <a:xfrm flipH="1">
            <a:off x="2518387" y="3067180"/>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椭圆 20">
            <a:extLst>
              <a:ext uri="{FF2B5EF4-FFF2-40B4-BE49-F238E27FC236}">
                <a16:creationId xmlns:a16="http://schemas.microsoft.com/office/drawing/2014/main" id="{EE69CE03-42C2-4971-9C33-22ADCA896652}"/>
              </a:ext>
            </a:extLst>
          </p:cNvPr>
          <p:cNvSpPr/>
          <p:nvPr/>
        </p:nvSpPr>
        <p:spPr>
          <a:xfrm flipH="1">
            <a:off x="3643466" y="3067180"/>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椭圆 21">
            <a:extLst>
              <a:ext uri="{FF2B5EF4-FFF2-40B4-BE49-F238E27FC236}">
                <a16:creationId xmlns:a16="http://schemas.microsoft.com/office/drawing/2014/main" id="{FB652D15-59F7-44CE-9F7D-521537A3E9F8}"/>
              </a:ext>
            </a:extLst>
          </p:cNvPr>
          <p:cNvSpPr/>
          <p:nvPr/>
        </p:nvSpPr>
        <p:spPr>
          <a:xfrm flipH="1">
            <a:off x="4768544" y="3067180"/>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椭圆 22">
            <a:extLst>
              <a:ext uri="{FF2B5EF4-FFF2-40B4-BE49-F238E27FC236}">
                <a16:creationId xmlns:a16="http://schemas.microsoft.com/office/drawing/2014/main" id="{18EB8345-B7BF-45B9-87D3-876496920200}"/>
              </a:ext>
            </a:extLst>
          </p:cNvPr>
          <p:cNvSpPr/>
          <p:nvPr/>
        </p:nvSpPr>
        <p:spPr>
          <a:xfrm flipH="1">
            <a:off x="5893623" y="3067180"/>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椭圆 23">
            <a:extLst>
              <a:ext uri="{FF2B5EF4-FFF2-40B4-BE49-F238E27FC236}">
                <a16:creationId xmlns:a16="http://schemas.microsoft.com/office/drawing/2014/main" id="{40087B6C-C0D2-43E2-B70D-FDB9FAD94AF8}"/>
              </a:ext>
            </a:extLst>
          </p:cNvPr>
          <p:cNvSpPr/>
          <p:nvPr/>
        </p:nvSpPr>
        <p:spPr>
          <a:xfrm flipH="1">
            <a:off x="7018702" y="3067180"/>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椭圆 24">
            <a:extLst>
              <a:ext uri="{FF2B5EF4-FFF2-40B4-BE49-F238E27FC236}">
                <a16:creationId xmlns:a16="http://schemas.microsoft.com/office/drawing/2014/main" id="{0ED28CA9-826E-4EFB-9E75-7E3B73FA35AD}"/>
              </a:ext>
            </a:extLst>
          </p:cNvPr>
          <p:cNvSpPr/>
          <p:nvPr/>
        </p:nvSpPr>
        <p:spPr>
          <a:xfrm flipH="1">
            <a:off x="8143781" y="3067180"/>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椭圆 25">
            <a:extLst>
              <a:ext uri="{FF2B5EF4-FFF2-40B4-BE49-F238E27FC236}">
                <a16:creationId xmlns:a16="http://schemas.microsoft.com/office/drawing/2014/main" id="{80D19BC4-2C51-47BA-8D77-8583F48CA4B3}"/>
              </a:ext>
            </a:extLst>
          </p:cNvPr>
          <p:cNvSpPr/>
          <p:nvPr/>
        </p:nvSpPr>
        <p:spPr>
          <a:xfrm flipH="1">
            <a:off x="9268860" y="3067180"/>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椭圆 26">
            <a:extLst>
              <a:ext uri="{FF2B5EF4-FFF2-40B4-BE49-F238E27FC236}">
                <a16:creationId xmlns:a16="http://schemas.microsoft.com/office/drawing/2014/main" id="{5E890CFC-AC12-4ADB-B5FB-B901F27982BB}"/>
              </a:ext>
            </a:extLst>
          </p:cNvPr>
          <p:cNvSpPr/>
          <p:nvPr/>
        </p:nvSpPr>
        <p:spPr>
          <a:xfrm flipH="1">
            <a:off x="10393939" y="3067180"/>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椭圆 27">
            <a:extLst>
              <a:ext uri="{FF2B5EF4-FFF2-40B4-BE49-F238E27FC236}">
                <a16:creationId xmlns:a16="http://schemas.microsoft.com/office/drawing/2014/main" id="{007F5447-3F5C-4C7A-B1B3-D3CBDD28F90A}"/>
              </a:ext>
            </a:extLst>
          </p:cNvPr>
          <p:cNvSpPr/>
          <p:nvPr/>
        </p:nvSpPr>
        <p:spPr>
          <a:xfrm flipH="1">
            <a:off x="11519018" y="3067180"/>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椭圆 28">
            <a:extLst>
              <a:ext uri="{FF2B5EF4-FFF2-40B4-BE49-F238E27FC236}">
                <a16:creationId xmlns:a16="http://schemas.microsoft.com/office/drawing/2014/main" id="{7945DBDB-E607-4A83-9E5C-B0CB4FEEB131}"/>
              </a:ext>
            </a:extLst>
          </p:cNvPr>
          <p:cNvSpPr/>
          <p:nvPr/>
        </p:nvSpPr>
        <p:spPr>
          <a:xfrm flipH="1">
            <a:off x="12644097" y="3067180"/>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椭圆 29">
            <a:extLst>
              <a:ext uri="{FF2B5EF4-FFF2-40B4-BE49-F238E27FC236}">
                <a16:creationId xmlns:a16="http://schemas.microsoft.com/office/drawing/2014/main" id="{152DA15E-5E4A-4382-9FF3-D47FEF3E436A}"/>
              </a:ext>
            </a:extLst>
          </p:cNvPr>
          <p:cNvSpPr/>
          <p:nvPr/>
        </p:nvSpPr>
        <p:spPr>
          <a:xfrm flipH="1">
            <a:off x="1955847" y="4031533"/>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椭圆 30">
            <a:extLst>
              <a:ext uri="{FF2B5EF4-FFF2-40B4-BE49-F238E27FC236}">
                <a16:creationId xmlns:a16="http://schemas.microsoft.com/office/drawing/2014/main" id="{6CD2AFA2-96E2-452A-8103-84F6BEBF9BBF}"/>
              </a:ext>
            </a:extLst>
          </p:cNvPr>
          <p:cNvSpPr/>
          <p:nvPr/>
        </p:nvSpPr>
        <p:spPr>
          <a:xfrm flipH="1">
            <a:off x="3080926" y="4031533"/>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椭圆 31">
            <a:extLst>
              <a:ext uri="{FF2B5EF4-FFF2-40B4-BE49-F238E27FC236}">
                <a16:creationId xmlns:a16="http://schemas.microsoft.com/office/drawing/2014/main" id="{BED176C1-A973-45EA-9CA0-5BF71328EA6B}"/>
              </a:ext>
            </a:extLst>
          </p:cNvPr>
          <p:cNvSpPr/>
          <p:nvPr/>
        </p:nvSpPr>
        <p:spPr>
          <a:xfrm flipH="1">
            <a:off x="4206005" y="4031533"/>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椭圆 32">
            <a:extLst>
              <a:ext uri="{FF2B5EF4-FFF2-40B4-BE49-F238E27FC236}">
                <a16:creationId xmlns:a16="http://schemas.microsoft.com/office/drawing/2014/main" id="{9C841A26-3FEB-4005-9402-5849AD16167D}"/>
              </a:ext>
            </a:extLst>
          </p:cNvPr>
          <p:cNvSpPr/>
          <p:nvPr/>
        </p:nvSpPr>
        <p:spPr>
          <a:xfrm flipH="1">
            <a:off x="5331084" y="4031533"/>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椭圆 33">
            <a:extLst>
              <a:ext uri="{FF2B5EF4-FFF2-40B4-BE49-F238E27FC236}">
                <a16:creationId xmlns:a16="http://schemas.microsoft.com/office/drawing/2014/main" id="{3C408FCE-2046-4EC9-8D9B-B75F3BF1CB10}"/>
              </a:ext>
            </a:extLst>
          </p:cNvPr>
          <p:cNvSpPr/>
          <p:nvPr/>
        </p:nvSpPr>
        <p:spPr>
          <a:xfrm flipH="1">
            <a:off x="6456163" y="4031533"/>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椭圆 34">
            <a:extLst>
              <a:ext uri="{FF2B5EF4-FFF2-40B4-BE49-F238E27FC236}">
                <a16:creationId xmlns:a16="http://schemas.microsoft.com/office/drawing/2014/main" id="{FE083075-9A08-40E6-99F1-3411BD33FAE9}"/>
              </a:ext>
            </a:extLst>
          </p:cNvPr>
          <p:cNvSpPr/>
          <p:nvPr/>
        </p:nvSpPr>
        <p:spPr>
          <a:xfrm flipH="1">
            <a:off x="7581242" y="4031533"/>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椭圆 35">
            <a:extLst>
              <a:ext uri="{FF2B5EF4-FFF2-40B4-BE49-F238E27FC236}">
                <a16:creationId xmlns:a16="http://schemas.microsoft.com/office/drawing/2014/main" id="{F5EBBCFB-90D8-4048-B4C1-50D082CB1C43}"/>
              </a:ext>
            </a:extLst>
          </p:cNvPr>
          <p:cNvSpPr/>
          <p:nvPr/>
        </p:nvSpPr>
        <p:spPr>
          <a:xfrm flipH="1">
            <a:off x="8706321" y="4031533"/>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椭圆 36">
            <a:extLst>
              <a:ext uri="{FF2B5EF4-FFF2-40B4-BE49-F238E27FC236}">
                <a16:creationId xmlns:a16="http://schemas.microsoft.com/office/drawing/2014/main" id="{319EC9D8-CD51-4659-B558-C3256BBCE7B6}"/>
              </a:ext>
            </a:extLst>
          </p:cNvPr>
          <p:cNvSpPr/>
          <p:nvPr/>
        </p:nvSpPr>
        <p:spPr>
          <a:xfrm flipH="1">
            <a:off x="9831399" y="4031533"/>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椭圆 37">
            <a:extLst>
              <a:ext uri="{FF2B5EF4-FFF2-40B4-BE49-F238E27FC236}">
                <a16:creationId xmlns:a16="http://schemas.microsoft.com/office/drawing/2014/main" id="{1717EDE9-1DDD-4C9A-9E16-3BBE6BA79478}"/>
              </a:ext>
            </a:extLst>
          </p:cNvPr>
          <p:cNvSpPr/>
          <p:nvPr/>
        </p:nvSpPr>
        <p:spPr>
          <a:xfrm flipH="1">
            <a:off x="10956478" y="4031533"/>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椭圆 38">
            <a:extLst>
              <a:ext uri="{FF2B5EF4-FFF2-40B4-BE49-F238E27FC236}">
                <a16:creationId xmlns:a16="http://schemas.microsoft.com/office/drawing/2014/main" id="{0BA7D214-9F21-424C-B3FC-C172DD1737AA}"/>
              </a:ext>
            </a:extLst>
          </p:cNvPr>
          <p:cNvSpPr/>
          <p:nvPr/>
        </p:nvSpPr>
        <p:spPr>
          <a:xfrm flipH="1">
            <a:off x="12081557" y="4031533"/>
            <a:ext cx="121436" cy="12143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0" name="组合 39">
            <a:extLst>
              <a:ext uri="{FF2B5EF4-FFF2-40B4-BE49-F238E27FC236}">
                <a16:creationId xmlns:a16="http://schemas.microsoft.com/office/drawing/2014/main" id="{34191C96-3820-4C47-8BB7-D329345F1FC0}"/>
              </a:ext>
            </a:extLst>
          </p:cNvPr>
          <p:cNvGrpSpPr/>
          <p:nvPr/>
        </p:nvGrpSpPr>
        <p:grpSpPr>
          <a:xfrm>
            <a:off x="303686" y="1153131"/>
            <a:ext cx="2426447" cy="1676262"/>
            <a:chOff x="1356175" y="1093399"/>
            <a:chExt cx="2300757" cy="1589432"/>
          </a:xfrm>
        </p:grpSpPr>
        <p:sp>
          <p:nvSpPr>
            <p:cNvPr id="41" name="矩形 40">
              <a:extLst>
                <a:ext uri="{FF2B5EF4-FFF2-40B4-BE49-F238E27FC236}">
                  <a16:creationId xmlns:a16="http://schemas.microsoft.com/office/drawing/2014/main" id="{7C2B92CD-8DC0-49C2-9CA8-08FC260BF57B}"/>
                </a:ext>
              </a:extLst>
            </p:cNvPr>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椭圆 41">
              <a:extLst>
                <a:ext uri="{FF2B5EF4-FFF2-40B4-BE49-F238E27FC236}">
                  <a16:creationId xmlns:a16="http://schemas.microsoft.com/office/drawing/2014/main" id="{CF2F549A-696E-4067-99C7-10F9095901A9}"/>
                </a:ext>
              </a:extLst>
            </p:cNvPr>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椭圆 42">
              <a:extLst>
                <a:ext uri="{FF2B5EF4-FFF2-40B4-BE49-F238E27FC236}">
                  <a16:creationId xmlns:a16="http://schemas.microsoft.com/office/drawing/2014/main" id="{6A12BF40-88A8-4F98-BB80-9512618802D0}"/>
                </a:ext>
              </a:extLst>
            </p:cNvPr>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椭圆 43">
              <a:extLst>
                <a:ext uri="{FF2B5EF4-FFF2-40B4-BE49-F238E27FC236}">
                  <a16:creationId xmlns:a16="http://schemas.microsoft.com/office/drawing/2014/main" id="{7127AB2A-FB01-43C1-940F-246FF6317430}"/>
                </a:ext>
              </a:extLst>
            </p:cNvPr>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椭圆 44">
              <a:extLst>
                <a:ext uri="{FF2B5EF4-FFF2-40B4-BE49-F238E27FC236}">
                  <a16:creationId xmlns:a16="http://schemas.microsoft.com/office/drawing/2014/main" id="{0B5E59DA-EFC4-4991-ABA7-C791704DB167}"/>
                </a:ext>
              </a:extLst>
            </p:cNvPr>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6" name="组合 45">
            <a:extLst>
              <a:ext uri="{FF2B5EF4-FFF2-40B4-BE49-F238E27FC236}">
                <a16:creationId xmlns:a16="http://schemas.microsoft.com/office/drawing/2014/main" id="{FD518F61-B591-4948-B3F1-F1CC5888E523}"/>
              </a:ext>
            </a:extLst>
          </p:cNvPr>
          <p:cNvGrpSpPr/>
          <p:nvPr/>
        </p:nvGrpSpPr>
        <p:grpSpPr>
          <a:xfrm>
            <a:off x="4805854" y="1153131"/>
            <a:ext cx="2426447" cy="1676262"/>
            <a:chOff x="1356175" y="1093399"/>
            <a:chExt cx="2300757" cy="1589432"/>
          </a:xfrm>
        </p:grpSpPr>
        <p:sp>
          <p:nvSpPr>
            <p:cNvPr id="47" name="矩形 46">
              <a:extLst>
                <a:ext uri="{FF2B5EF4-FFF2-40B4-BE49-F238E27FC236}">
                  <a16:creationId xmlns:a16="http://schemas.microsoft.com/office/drawing/2014/main" id="{DC49B266-2DCB-45DC-B1DD-97DA8D492CC9}"/>
                </a:ext>
              </a:extLst>
            </p:cNvPr>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椭圆 47">
              <a:extLst>
                <a:ext uri="{FF2B5EF4-FFF2-40B4-BE49-F238E27FC236}">
                  <a16:creationId xmlns:a16="http://schemas.microsoft.com/office/drawing/2014/main" id="{71F15731-E403-465B-AC1A-F496B9067908}"/>
                </a:ext>
              </a:extLst>
            </p:cNvPr>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a:extLst>
                <a:ext uri="{FF2B5EF4-FFF2-40B4-BE49-F238E27FC236}">
                  <a16:creationId xmlns:a16="http://schemas.microsoft.com/office/drawing/2014/main" id="{CAC2B63E-A554-4CD3-9BF1-62FD4C933748}"/>
                </a:ext>
              </a:extLst>
            </p:cNvPr>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a:extLst>
                <a:ext uri="{FF2B5EF4-FFF2-40B4-BE49-F238E27FC236}">
                  <a16:creationId xmlns:a16="http://schemas.microsoft.com/office/drawing/2014/main" id="{B30FB366-116C-4D29-AEC6-4D1507889C05}"/>
                </a:ext>
              </a:extLst>
            </p:cNvPr>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a:extLst>
                <a:ext uri="{FF2B5EF4-FFF2-40B4-BE49-F238E27FC236}">
                  <a16:creationId xmlns:a16="http://schemas.microsoft.com/office/drawing/2014/main" id="{F2882E18-448D-46AA-9028-27D8B23A23A0}"/>
                </a:ext>
              </a:extLst>
            </p:cNvPr>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2" name="组合 51">
            <a:extLst>
              <a:ext uri="{FF2B5EF4-FFF2-40B4-BE49-F238E27FC236}">
                <a16:creationId xmlns:a16="http://schemas.microsoft.com/office/drawing/2014/main" id="{66EDC230-2F31-41D9-9339-9A3AE46331E2}"/>
              </a:ext>
            </a:extLst>
          </p:cNvPr>
          <p:cNvGrpSpPr/>
          <p:nvPr/>
        </p:nvGrpSpPr>
        <p:grpSpPr>
          <a:xfrm>
            <a:off x="2012039" y="4258791"/>
            <a:ext cx="2426447" cy="1676262"/>
            <a:chOff x="1356175" y="1093399"/>
            <a:chExt cx="2300757" cy="1589432"/>
          </a:xfrm>
        </p:grpSpPr>
        <p:sp>
          <p:nvSpPr>
            <p:cNvPr id="53" name="矩形 52">
              <a:extLst>
                <a:ext uri="{FF2B5EF4-FFF2-40B4-BE49-F238E27FC236}">
                  <a16:creationId xmlns:a16="http://schemas.microsoft.com/office/drawing/2014/main" id="{95EEABB0-E20F-43CC-A238-79FD4E8DC0D7}"/>
                </a:ext>
              </a:extLst>
            </p:cNvPr>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椭圆 53">
              <a:extLst>
                <a:ext uri="{FF2B5EF4-FFF2-40B4-BE49-F238E27FC236}">
                  <a16:creationId xmlns:a16="http://schemas.microsoft.com/office/drawing/2014/main" id="{C471490E-A48F-4703-BBC9-67EB6F4564F0}"/>
                </a:ext>
              </a:extLst>
            </p:cNvPr>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椭圆 54">
              <a:extLst>
                <a:ext uri="{FF2B5EF4-FFF2-40B4-BE49-F238E27FC236}">
                  <a16:creationId xmlns:a16="http://schemas.microsoft.com/office/drawing/2014/main" id="{4D19175E-7CA2-4126-9CF4-366DD003C5B6}"/>
                </a:ext>
              </a:extLst>
            </p:cNvPr>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椭圆 55">
              <a:extLst>
                <a:ext uri="{FF2B5EF4-FFF2-40B4-BE49-F238E27FC236}">
                  <a16:creationId xmlns:a16="http://schemas.microsoft.com/office/drawing/2014/main" id="{87F8FC77-B637-40C4-94C0-695721C70C23}"/>
                </a:ext>
              </a:extLst>
            </p:cNvPr>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椭圆 56">
              <a:extLst>
                <a:ext uri="{FF2B5EF4-FFF2-40B4-BE49-F238E27FC236}">
                  <a16:creationId xmlns:a16="http://schemas.microsoft.com/office/drawing/2014/main" id="{42C7A91E-824F-4676-AFC3-ADCDE2DF8AF7}"/>
                </a:ext>
              </a:extLst>
            </p:cNvPr>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8" name="组合 57">
            <a:extLst>
              <a:ext uri="{FF2B5EF4-FFF2-40B4-BE49-F238E27FC236}">
                <a16:creationId xmlns:a16="http://schemas.microsoft.com/office/drawing/2014/main" id="{6BC5415C-BC87-453F-B4FF-549DE341EC20}"/>
              </a:ext>
            </a:extLst>
          </p:cNvPr>
          <p:cNvGrpSpPr/>
          <p:nvPr/>
        </p:nvGrpSpPr>
        <p:grpSpPr>
          <a:xfrm>
            <a:off x="6514205" y="4258791"/>
            <a:ext cx="2426447" cy="1676262"/>
            <a:chOff x="1356175" y="1093399"/>
            <a:chExt cx="2300757" cy="1589432"/>
          </a:xfrm>
        </p:grpSpPr>
        <p:sp>
          <p:nvSpPr>
            <p:cNvPr id="59" name="矩形 58">
              <a:extLst>
                <a:ext uri="{FF2B5EF4-FFF2-40B4-BE49-F238E27FC236}">
                  <a16:creationId xmlns:a16="http://schemas.microsoft.com/office/drawing/2014/main" id="{C4AC239F-B4D2-4C57-9576-4D9B12C680DA}"/>
                </a:ext>
              </a:extLst>
            </p:cNvPr>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椭圆 59">
              <a:extLst>
                <a:ext uri="{FF2B5EF4-FFF2-40B4-BE49-F238E27FC236}">
                  <a16:creationId xmlns:a16="http://schemas.microsoft.com/office/drawing/2014/main" id="{A09B612A-D353-4C7A-A416-1E902AF1E9DC}"/>
                </a:ext>
              </a:extLst>
            </p:cNvPr>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椭圆 60">
              <a:extLst>
                <a:ext uri="{FF2B5EF4-FFF2-40B4-BE49-F238E27FC236}">
                  <a16:creationId xmlns:a16="http://schemas.microsoft.com/office/drawing/2014/main" id="{2B14CB34-855E-46FA-ADAE-EC16BE344707}"/>
                </a:ext>
              </a:extLst>
            </p:cNvPr>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椭圆 61">
              <a:extLst>
                <a:ext uri="{FF2B5EF4-FFF2-40B4-BE49-F238E27FC236}">
                  <a16:creationId xmlns:a16="http://schemas.microsoft.com/office/drawing/2014/main" id="{6E9C51D9-6988-483B-ACE6-BBA41D5C84B1}"/>
                </a:ext>
              </a:extLst>
            </p:cNvPr>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椭圆 62">
              <a:extLst>
                <a:ext uri="{FF2B5EF4-FFF2-40B4-BE49-F238E27FC236}">
                  <a16:creationId xmlns:a16="http://schemas.microsoft.com/office/drawing/2014/main" id="{8CB8CA36-3A4E-46FC-BBB8-9513D5A41765}"/>
                </a:ext>
              </a:extLst>
            </p:cNvPr>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4" name="组合 63">
            <a:extLst>
              <a:ext uri="{FF2B5EF4-FFF2-40B4-BE49-F238E27FC236}">
                <a16:creationId xmlns:a16="http://schemas.microsoft.com/office/drawing/2014/main" id="{2040E49E-312D-419D-BAC1-3C041FC01CF9}"/>
              </a:ext>
            </a:extLst>
          </p:cNvPr>
          <p:cNvGrpSpPr/>
          <p:nvPr/>
        </p:nvGrpSpPr>
        <p:grpSpPr>
          <a:xfrm>
            <a:off x="9302154" y="1153131"/>
            <a:ext cx="2426447" cy="1676262"/>
            <a:chOff x="1356175" y="1093399"/>
            <a:chExt cx="2300757" cy="1589432"/>
          </a:xfrm>
        </p:grpSpPr>
        <p:sp>
          <p:nvSpPr>
            <p:cNvPr id="65" name="矩形 64">
              <a:extLst>
                <a:ext uri="{FF2B5EF4-FFF2-40B4-BE49-F238E27FC236}">
                  <a16:creationId xmlns:a16="http://schemas.microsoft.com/office/drawing/2014/main" id="{A9D95DC6-432A-4594-8DEF-7430980A312E}"/>
                </a:ext>
              </a:extLst>
            </p:cNvPr>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椭圆 65">
              <a:extLst>
                <a:ext uri="{FF2B5EF4-FFF2-40B4-BE49-F238E27FC236}">
                  <a16:creationId xmlns:a16="http://schemas.microsoft.com/office/drawing/2014/main" id="{594E7D11-4B9C-4648-A2D8-6CB733016C9D}"/>
                </a:ext>
              </a:extLst>
            </p:cNvPr>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椭圆 66">
              <a:extLst>
                <a:ext uri="{FF2B5EF4-FFF2-40B4-BE49-F238E27FC236}">
                  <a16:creationId xmlns:a16="http://schemas.microsoft.com/office/drawing/2014/main" id="{1CCE3064-FDC2-47BF-8ADB-84B4C342E746}"/>
                </a:ext>
              </a:extLst>
            </p:cNvPr>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椭圆 67">
              <a:extLst>
                <a:ext uri="{FF2B5EF4-FFF2-40B4-BE49-F238E27FC236}">
                  <a16:creationId xmlns:a16="http://schemas.microsoft.com/office/drawing/2014/main" id="{78D3D4E1-687D-468F-978E-964524B9F3F9}"/>
                </a:ext>
              </a:extLst>
            </p:cNvPr>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椭圆 68">
              <a:extLst>
                <a:ext uri="{FF2B5EF4-FFF2-40B4-BE49-F238E27FC236}">
                  <a16:creationId xmlns:a16="http://schemas.microsoft.com/office/drawing/2014/main" id="{02AB2C05-3F2A-4D7D-BF2A-8017EC05BC1F}"/>
                </a:ext>
              </a:extLst>
            </p:cNvPr>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0" name="矩形 69">
            <a:extLst>
              <a:ext uri="{FF2B5EF4-FFF2-40B4-BE49-F238E27FC236}">
                <a16:creationId xmlns:a16="http://schemas.microsoft.com/office/drawing/2014/main" id="{CF692599-2558-4181-9CA5-9F3CC3E466CE}"/>
              </a:ext>
            </a:extLst>
          </p:cNvPr>
          <p:cNvSpPr/>
          <p:nvPr/>
        </p:nvSpPr>
        <p:spPr>
          <a:xfrm>
            <a:off x="358345" y="1282233"/>
            <a:ext cx="1710725" cy="319446"/>
          </a:xfrm>
          <a:prstGeom prst="rect">
            <a:avLst/>
          </a:prstGeom>
        </p:spPr>
        <p:txBody>
          <a:bodyPr wrap="none">
            <a:spAutoFit/>
          </a:bodyPr>
          <a:lstStyle/>
          <a:p>
            <a:r>
              <a:rPr lang="zh-CN" altLang="en-US" sz="1476" b="1" dirty="0">
                <a:latin typeface="微软雅黑" panose="020B0503020204020204" pitchFamily="34" charset="-122"/>
                <a:ea typeface="微软雅黑" panose="020B0503020204020204" pitchFamily="34" charset="-122"/>
                <a:sym typeface="微软雅黑" panose="020B0503020204020204" pitchFamily="34" charset="-122"/>
              </a:rPr>
              <a:t>点击此处添加标题</a:t>
            </a:r>
          </a:p>
        </p:txBody>
      </p:sp>
      <p:sp>
        <p:nvSpPr>
          <p:cNvPr id="71" name="矩形 70">
            <a:extLst>
              <a:ext uri="{FF2B5EF4-FFF2-40B4-BE49-F238E27FC236}">
                <a16:creationId xmlns:a16="http://schemas.microsoft.com/office/drawing/2014/main" id="{B86DAB7F-9DBB-4331-AF0C-F06B6A856FE3}"/>
              </a:ext>
            </a:extLst>
          </p:cNvPr>
          <p:cNvSpPr/>
          <p:nvPr/>
        </p:nvSpPr>
        <p:spPr>
          <a:xfrm>
            <a:off x="358343" y="1540115"/>
            <a:ext cx="2308386" cy="788486"/>
          </a:xfrm>
          <a:prstGeom prst="rect">
            <a:avLst/>
          </a:prstGeom>
        </p:spPr>
        <p:txBody>
          <a:bodyPr wrap="square">
            <a:spAutoFit/>
          </a:bodyPr>
          <a:lstStyle/>
          <a:p>
            <a:pPr lvl="0">
              <a:lnSpc>
                <a:spcPct val="130000"/>
              </a:lnSpc>
            </a:pPr>
            <a:r>
              <a:rPr lang="zh-CN" altLang="en-US" sz="116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16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a:extLst>
              <a:ext uri="{FF2B5EF4-FFF2-40B4-BE49-F238E27FC236}">
                <a16:creationId xmlns:a16="http://schemas.microsoft.com/office/drawing/2014/main" id="{84BCD5A1-C9BA-4629-955E-518144B236FA}"/>
              </a:ext>
            </a:extLst>
          </p:cNvPr>
          <p:cNvSpPr/>
          <p:nvPr/>
        </p:nvSpPr>
        <p:spPr>
          <a:xfrm>
            <a:off x="4872871" y="1282233"/>
            <a:ext cx="1710725" cy="319446"/>
          </a:xfrm>
          <a:prstGeom prst="rect">
            <a:avLst/>
          </a:prstGeom>
        </p:spPr>
        <p:txBody>
          <a:bodyPr wrap="none">
            <a:spAutoFit/>
          </a:bodyPr>
          <a:lstStyle/>
          <a:p>
            <a:r>
              <a:rPr lang="zh-CN" altLang="en-US" sz="1476" b="1" dirty="0">
                <a:latin typeface="微软雅黑" panose="020B0503020204020204" pitchFamily="34" charset="-122"/>
                <a:ea typeface="微软雅黑" panose="020B0503020204020204" pitchFamily="34" charset="-122"/>
                <a:sym typeface="微软雅黑" panose="020B0503020204020204" pitchFamily="34" charset="-122"/>
              </a:rPr>
              <a:t>点击此处添加标题</a:t>
            </a:r>
          </a:p>
        </p:txBody>
      </p:sp>
      <p:sp>
        <p:nvSpPr>
          <p:cNvPr id="73" name="矩形 72">
            <a:extLst>
              <a:ext uri="{FF2B5EF4-FFF2-40B4-BE49-F238E27FC236}">
                <a16:creationId xmlns:a16="http://schemas.microsoft.com/office/drawing/2014/main" id="{23FBAC27-619D-473B-930F-8B8D6FEDBA72}"/>
              </a:ext>
            </a:extLst>
          </p:cNvPr>
          <p:cNvSpPr/>
          <p:nvPr/>
        </p:nvSpPr>
        <p:spPr>
          <a:xfrm>
            <a:off x="4872868" y="1540115"/>
            <a:ext cx="2308386" cy="788486"/>
          </a:xfrm>
          <a:prstGeom prst="rect">
            <a:avLst/>
          </a:prstGeom>
        </p:spPr>
        <p:txBody>
          <a:bodyPr wrap="square">
            <a:spAutoFit/>
          </a:bodyPr>
          <a:lstStyle/>
          <a:p>
            <a:pPr lvl="0">
              <a:lnSpc>
                <a:spcPct val="130000"/>
              </a:lnSpc>
            </a:pPr>
            <a:r>
              <a:rPr lang="zh-CN" altLang="en-US" sz="116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16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a:extLst>
              <a:ext uri="{FF2B5EF4-FFF2-40B4-BE49-F238E27FC236}">
                <a16:creationId xmlns:a16="http://schemas.microsoft.com/office/drawing/2014/main" id="{C7F3A723-527B-4A10-8D1B-5C081FAA974C}"/>
              </a:ext>
            </a:extLst>
          </p:cNvPr>
          <p:cNvSpPr/>
          <p:nvPr/>
        </p:nvSpPr>
        <p:spPr>
          <a:xfrm>
            <a:off x="9378949" y="1282233"/>
            <a:ext cx="1710725" cy="319446"/>
          </a:xfrm>
          <a:prstGeom prst="rect">
            <a:avLst/>
          </a:prstGeom>
        </p:spPr>
        <p:txBody>
          <a:bodyPr wrap="none">
            <a:spAutoFit/>
          </a:bodyPr>
          <a:lstStyle/>
          <a:p>
            <a:r>
              <a:rPr lang="zh-CN" altLang="en-US" sz="1476" b="1" dirty="0">
                <a:latin typeface="微软雅黑" panose="020B0503020204020204" pitchFamily="34" charset="-122"/>
                <a:ea typeface="微软雅黑" panose="020B0503020204020204" pitchFamily="34" charset="-122"/>
                <a:sym typeface="微软雅黑" panose="020B0503020204020204" pitchFamily="34" charset="-122"/>
              </a:rPr>
              <a:t>点击此处添加标题</a:t>
            </a:r>
          </a:p>
        </p:txBody>
      </p:sp>
      <p:sp>
        <p:nvSpPr>
          <p:cNvPr id="75" name="矩形 74">
            <a:extLst>
              <a:ext uri="{FF2B5EF4-FFF2-40B4-BE49-F238E27FC236}">
                <a16:creationId xmlns:a16="http://schemas.microsoft.com/office/drawing/2014/main" id="{04535902-8A22-4C75-BDA0-75093E45C87E}"/>
              </a:ext>
            </a:extLst>
          </p:cNvPr>
          <p:cNvSpPr/>
          <p:nvPr/>
        </p:nvSpPr>
        <p:spPr>
          <a:xfrm>
            <a:off x="9378946" y="1540115"/>
            <a:ext cx="2308386" cy="788486"/>
          </a:xfrm>
          <a:prstGeom prst="rect">
            <a:avLst/>
          </a:prstGeom>
        </p:spPr>
        <p:txBody>
          <a:bodyPr wrap="square">
            <a:spAutoFit/>
          </a:bodyPr>
          <a:lstStyle/>
          <a:p>
            <a:pPr lvl="0">
              <a:lnSpc>
                <a:spcPct val="130000"/>
              </a:lnSpc>
            </a:pPr>
            <a:r>
              <a:rPr lang="zh-CN" altLang="en-US" sz="116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16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矩形 75">
            <a:extLst>
              <a:ext uri="{FF2B5EF4-FFF2-40B4-BE49-F238E27FC236}">
                <a16:creationId xmlns:a16="http://schemas.microsoft.com/office/drawing/2014/main" id="{9728F1D2-A216-436D-B408-256D33857EEC}"/>
              </a:ext>
            </a:extLst>
          </p:cNvPr>
          <p:cNvSpPr/>
          <p:nvPr/>
        </p:nvSpPr>
        <p:spPr>
          <a:xfrm>
            <a:off x="2067855" y="4385681"/>
            <a:ext cx="1710725" cy="319446"/>
          </a:xfrm>
          <a:prstGeom prst="rect">
            <a:avLst/>
          </a:prstGeom>
        </p:spPr>
        <p:txBody>
          <a:bodyPr wrap="none">
            <a:spAutoFit/>
          </a:bodyPr>
          <a:lstStyle/>
          <a:p>
            <a:r>
              <a:rPr lang="zh-CN" altLang="en-US" sz="1476" b="1" dirty="0">
                <a:latin typeface="微软雅黑" panose="020B0503020204020204" pitchFamily="34" charset="-122"/>
                <a:ea typeface="微软雅黑" panose="020B0503020204020204" pitchFamily="34" charset="-122"/>
                <a:sym typeface="微软雅黑" panose="020B0503020204020204" pitchFamily="34" charset="-122"/>
              </a:rPr>
              <a:t>点击此处添加标题</a:t>
            </a:r>
          </a:p>
        </p:txBody>
      </p:sp>
      <p:sp>
        <p:nvSpPr>
          <p:cNvPr id="77" name="矩形 76">
            <a:extLst>
              <a:ext uri="{FF2B5EF4-FFF2-40B4-BE49-F238E27FC236}">
                <a16:creationId xmlns:a16="http://schemas.microsoft.com/office/drawing/2014/main" id="{4935DC00-0914-4D9E-8419-F44E770F4F8B}"/>
              </a:ext>
            </a:extLst>
          </p:cNvPr>
          <p:cNvSpPr/>
          <p:nvPr/>
        </p:nvSpPr>
        <p:spPr>
          <a:xfrm>
            <a:off x="2067852" y="4643563"/>
            <a:ext cx="2308386" cy="788486"/>
          </a:xfrm>
          <a:prstGeom prst="rect">
            <a:avLst/>
          </a:prstGeom>
        </p:spPr>
        <p:txBody>
          <a:bodyPr wrap="square">
            <a:spAutoFit/>
          </a:bodyPr>
          <a:lstStyle/>
          <a:p>
            <a:pPr lvl="0">
              <a:lnSpc>
                <a:spcPct val="130000"/>
              </a:lnSpc>
            </a:pPr>
            <a:r>
              <a:rPr lang="zh-CN" altLang="en-US" sz="116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16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矩形 77">
            <a:extLst>
              <a:ext uri="{FF2B5EF4-FFF2-40B4-BE49-F238E27FC236}">
                <a16:creationId xmlns:a16="http://schemas.microsoft.com/office/drawing/2014/main" id="{999473BB-3272-41CF-9FBA-F7EDD32B4778}"/>
              </a:ext>
            </a:extLst>
          </p:cNvPr>
          <p:cNvSpPr/>
          <p:nvPr/>
        </p:nvSpPr>
        <p:spPr>
          <a:xfrm>
            <a:off x="6573933" y="4385681"/>
            <a:ext cx="1710725" cy="319446"/>
          </a:xfrm>
          <a:prstGeom prst="rect">
            <a:avLst/>
          </a:prstGeom>
        </p:spPr>
        <p:txBody>
          <a:bodyPr wrap="none">
            <a:spAutoFit/>
          </a:bodyPr>
          <a:lstStyle/>
          <a:p>
            <a:r>
              <a:rPr lang="zh-CN" altLang="en-US" sz="1476" b="1" dirty="0">
                <a:latin typeface="微软雅黑" panose="020B0503020204020204" pitchFamily="34" charset="-122"/>
                <a:ea typeface="微软雅黑" panose="020B0503020204020204" pitchFamily="34" charset="-122"/>
                <a:sym typeface="微软雅黑" panose="020B0503020204020204" pitchFamily="34" charset="-122"/>
              </a:rPr>
              <a:t>点击此处添加标题</a:t>
            </a:r>
          </a:p>
        </p:txBody>
      </p:sp>
      <p:sp>
        <p:nvSpPr>
          <p:cNvPr id="79" name="矩形 78">
            <a:extLst>
              <a:ext uri="{FF2B5EF4-FFF2-40B4-BE49-F238E27FC236}">
                <a16:creationId xmlns:a16="http://schemas.microsoft.com/office/drawing/2014/main" id="{7A27B6C1-BE64-4317-A6F7-E5AF1B94205F}"/>
              </a:ext>
            </a:extLst>
          </p:cNvPr>
          <p:cNvSpPr/>
          <p:nvPr/>
        </p:nvSpPr>
        <p:spPr>
          <a:xfrm>
            <a:off x="6573930" y="4643563"/>
            <a:ext cx="2308386" cy="788486"/>
          </a:xfrm>
          <a:prstGeom prst="rect">
            <a:avLst/>
          </a:prstGeom>
        </p:spPr>
        <p:txBody>
          <a:bodyPr wrap="square">
            <a:spAutoFit/>
          </a:bodyPr>
          <a:lstStyle/>
          <a:p>
            <a:pPr lvl="0">
              <a:lnSpc>
                <a:spcPct val="130000"/>
              </a:lnSpc>
            </a:pPr>
            <a:r>
              <a:rPr lang="zh-CN" altLang="en-US" sz="116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16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10809835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1000"/>
                                        <p:tgtEl>
                                          <p:spTgt spid="73"/>
                                        </p:tgtEl>
                                      </p:cBhvr>
                                    </p:animEffect>
                                    <p:anim calcmode="lin" valueType="num">
                                      <p:cBhvr>
                                        <p:cTn id="15" dur="1000" fill="hold"/>
                                        <p:tgtEl>
                                          <p:spTgt spid="73"/>
                                        </p:tgtEl>
                                        <p:attrNameLst>
                                          <p:attrName>ppt_x</p:attrName>
                                        </p:attrNameLst>
                                      </p:cBhvr>
                                      <p:tavLst>
                                        <p:tav tm="0">
                                          <p:val>
                                            <p:strVal val="#ppt_x"/>
                                          </p:val>
                                        </p:tav>
                                        <p:tav tm="100000">
                                          <p:val>
                                            <p:strVal val="#ppt_x"/>
                                          </p:val>
                                        </p:tav>
                                      </p:tavLst>
                                    </p:anim>
                                    <p:anim calcmode="lin" valueType="num">
                                      <p:cBhvr>
                                        <p:cTn id="1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1000"/>
                                        <p:tgtEl>
                                          <p:spTgt spid="75"/>
                                        </p:tgtEl>
                                      </p:cBhvr>
                                    </p:animEffect>
                                    <p:anim calcmode="lin" valueType="num">
                                      <p:cBhvr>
                                        <p:cTn id="22" dur="1000" fill="hold"/>
                                        <p:tgtEl>
                                          <p:spTgt spid="75"/>
                                        </p:tgtEl>
                                        <p:attrNameLst>
                                          <p:attrName>ppt_x</p:attrName>
                                        </p:attrNameLst>
                                      </p:cBhvr>
                                      <p:tavLst>
                                        <p:tav tm="0">
                                          <p:val>
                                            <p:strVal val="#ppt_x"/>
                                          </p:val>
                                        </p:tav>
                                        <p:tav tm="100000">
                                          <p:val>
                                            <p:strVal val="#ppt_x"/>
                                          </p:val>
                                        </p:tav>
                                      </p:tavLst>
                                    </p:anim>
                                    <p:anim calcmode="lin" valueType="num">
                                      <p:cBhvr>
                                        <p:cTn id="23"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7">
                                            <p:txEl>
                                              <p:pRg st="0" end="0"/>
                                            </p:txEl>
                                          </p:spTgt>
                                        </p:tgtEl>
                                        <p:attrNameLst>
                                          <p:attrName>style.visibility</p:attrName>
                                        </p:attrNameLst>
                                      </p:cBhvr>
                                      <p:to>
                                        <p:strVal val="visible"/>
                                      </p:to>
                                    </p:set>
                                    <p:animEffect transition="in" filter="fade">
                                      <p:cBhvr>
                                        <p:cTn id="28" dur="1000"/>
                                        <p:tgtEl>
                                          <p:spTgt spid="77">
                                            <p:txEl>
                                              <p:pRg st="0" end="0"/>
                                            </p:txEl>
                                          </p:spTgt>
                                        </p:tgtEl>
                                      </p:cBhvr>
                                    </p:animEffect>
                                    <p:anim calcmode="lin" valueType="num">
                                      <p:cBhvr>
                                        <p:cTn id="29" dur="10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9">
                                            <p:txEl>
                                              <p:pRg st="0" end="0"/>
                                            </p:txEl>
                                          </p:spTgt>
                                        </p:tgtEl>
                                        <p:attrNameLst>
                                          <p:attrName>style.visibility</p:attrName>
                                        </p:attrNameLst>
                                      </p:cBhvr>
                                      <p:to>
                                        <p:strVal val="visible"/>
                                      </p:to>
                                    </p:set>
                                    <p:animEffect transition="in" filter="fade">
                                      <p:cBhvr>
                                        <p:cTn id="35" dur="1000"/>
                                        <p:tgtEl>
                                          <p:spTgt spid="79">
                                            <p:txEl>
                                              <p:pRg st="0" end="0"/>
                                            </p:txEl>
                                          </p:spTgt>
                                        </p:tgtEl>
                                      </p:cBhvr>
                                    </p:animEffect>
                                    <p:anim calcmode="lin" valueType="num">
                                      <p:cBhvr>
                                        <p:cTn id="36" dur="10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7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7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676354CD-E62C-4A43-B33E-7F824A192F65}"/>
              </a:ext>
            </a:extLst>
          </p:cNvPr>
          <p:cNvGrpSpPr>
            <a:grpSpLocks noChangeAspect="1"/>
          </p:cNvGrpSpPr>
          <p:nvPr/>
        </p:nvGrpSpPr>
        <p:grpSpPr bwMode="auto">
          <a:xfrm>
            <a:off x="-8019" y="2941614"/>
            <a:ext cx="12866416" cy="1269062"/>
            <a:chOff x="-5" y="1757"/>
            <a:chExt cx="7685" cy="758"/>
          </a:xfrm>
        </p:grpSpPr>
        <p:sp>
          <p:nvSpPr>
            <p:cNvPr id="3" name="AutoShape 3">
              <a:extLst>
                <a:ext uri="{FF2B5EF4-FFF2-40B4-BE49-F238E27FC236}">
                  <a16:creationId xmlns:a16="http://schemas.microsoft.com/office/drawing/2014/main" id="{BFA3F24A-45E1-4095-B4B9-FDE5AB60BA00}"/>
                </a:ext>
              </a:extLst>
            </p:cNvPr>
            <p:cNvSpPr>
              <a:spLocks noChangeAspect="1" noChangeArrowheads="1" noTextEdit="1"/>
            </p:cNvSpPr>
            <p:nvPr/>
          </p:nvSpPr>
          <p:spPr bwMode="auto">
            <a:xfrm>
              <a:off x="0" y="1885"/>
              <a:ext cx="768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5">
              <a:extLst>
                <a:ext uri="{FF2B5EF4-FFF2-40B4-BE49-F238E27FC236}">
                  <a16:creationId xmlns:a16="http://schemas.microsoft.com/office/drawing/2014/main" id="{53A6BE9C-0F7D-4B7C-87D4-A93F00C8FA45}"/>
                </a:ext>
              </a:extLst>
            </p:cNvPr>
            <p:cNvSpPr>
              <a:spLocks/>
            </p:cNvSpPr>
            <p:nvPr/>
          </p:nvSpPr>
          <p:spPr bwMode="auto">
            <a:xfrm>
              <a:off x="-5" y="1779"/>
              <a:ext cx="7680" cy="736"/>
            </a:xfrm>
            <a:custGeom>
              <a:avLst/>
              <a:gdLst>
                <a:gd name="T0" fmla="*/ 0 w 1479"/>
                <a:gd name="T1" fmla="*/ 32 h 138"/>
                <a:gd name="T2" fmla="*/ 168 w 1479"/>
                <a:gd name="T3" fmla="*/ 69 h 138"/>
                <a:gd name="T4" fmla="*/ 499 w 1479"/>
                <a:gd name="T5" fmla="*/ 69 h 138"/>
                <a:gd name="T6" fmla="*/ 1000 w 1479"/>
                <a:gd name="T7" fmla="*/ 69 h 138"/>
                <a:gd name="T8" fmla="*/ 1320 w 1479"/>
                <a:gd name="T9" fmla="*/ 63 h 138"/>
                <a:gd name="T10" fmla="*/ 1479 w 1479"/>
                <a:gd name="T11" fmla="*/ 34 h 138"/>
              </a:gdLst>
              <a:ahLst/>
              <a:cxnLst>
                <a:cxn ang="0">
                  <a:pos x="T0" y="T1"/>
                </a:cxn>
                <a:cxn ang="0">
                  <a:pos x="T2" y="T3"/>
                </a:cxn>
                <a:cxn ang="0">
                  <a:pos x="T4" y="T5"/>
                </a:cxn>
                <a:cxn ang="0">
                  <a:pos x="T6" y="T7"/>
                </a:cxn>
                <a:cxn ang="0">
                  <a:pos x="T8" y="T9"/>
                </a:cxn>
                <a:cxn ang="0">
                  <a:pos x="T10" y="T11"/>
                </a:cxn>
              </a:cxnLst>
              <a:rect l="0" t="0" r="r" b="b"/>
              <a:pathLst>
                <a:path w="1479" h="138">
                  <a:moveTo>
                    <a:pt x="0" y="32"/>
                  </a:moveTo>
                  <a:cubicBezTo>
                    <a:pt x="0" y="32"/>
                    <a:pt x="75" y="32"/>
                    <a:pt x="168" y="69"/>
                  </a:cubicBezTo>
                  <a:cubicBezTo>
                    <a:pt x="262" y="106"/>
                    <a:pt x="336" y="130"/>
                    <a:pt x="499" y="69"/>
                  </a:cubicBezTo>
                  <a:cubicBezTo>
                    <a:pt x="662" y="8"/>
                    <a:pt x="840" y="0"/>
                    <a:pt x="1000" y="69"/>
                  </a:cubicBezTo>
                  <a:cubicBezTo>
                    <a:pt x="1160" y="138"/>
                    <a:pt x="1320" y="63"/>
                    <a:pt x="1320" y="63"/>
                  </a:cubicBezTo>
                  <a:cubicBezTo>
                    <a:pt x="1320" y="63"/>
                    <a:pt x="1408" y="34"/>
                    <a:pt x="1479" y="34"/>
                  </a:cubicBezTo>
                </a:path>
              </a:pathLst>
            </a:custGeom>
            <a:noFill/>
            <a:ln w="7938" cap="flat">
              <a:solidFill>
                <a:srgbClr val="EA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6">
              <a:extLst>
                <a:ext uri="{FF2B5EF4-FFF2-40B4-BE49-F238E27FC236}">
                  <a16:creationId xmlns:a16="http://schemas.microsoft.com/office/drawing/2014/main" id="{81ACAC64-1E28-4C4F-B060-858EE1E27503}"/>
                </a:ext>
              </a:extLst>
            </p:cNvPr>
            <p:cNvSpPr>
              <a:spLocks/>
            </p:cNvSpPr>
            <p:nvPr/>
          </p:nvSpPr>
          <p:spPr bwMode="auto">
            <a:xfrm>
              <a:off x="-5" y="1843"/>
              <a:ext cx="7680" cy="602"/>
            </a:xfrm>
            <a:custGeom>
              <a:avLst/>
              <a:gdLst>
                <a:gd name="T0" fmla="*/ 0 w 1479"/>
                <a:gd name="T1" fmla="*/ 26 h 113"/>
                <a:gd name="T2" fmla="*/ 168 w 1479"/>
                <a:gd name="T3" fmla="*/ 57 h 113"/>
                <a:gd name="T4" fmla="*/ 499 w 1479"/>
                <a:gd name="T5" fmla="*/ 57 h 113"/>
                <a:gd name="T6" fmla="*/ 1000 w 1479"/>
                <a:gd name="T7" fmla="*/ 57 h 113"/>
                <a:gd name="T8" fmla="*/ 1320 w 1479"/>
                <a:gd name="T9" fmla="*/ 52 h 113"/>
                <a:gd name="T10" fmla="*/ 1479 w 1479"/>
                <a:gd name="T11" fmla="*/ 28 h 113"/>
              </a:gdLst>
              <a:ahLst/>
              <a:cxnLst>
                <a:cxn ang="0">
                  <a:pos x="T0" y="T1"/>
                </a:cxn>
                <a:cxn ang="0">
                  <a:pos x="T2" y="T3"/>
                </a:cxn>
                <a:cxn ang="0">
                  <a:pos x="T4" y="T5"/>
                </a:cxn>
                <a:cxn ang="0">
                  <a:pos x="T6" y="T7"/>
                </a:cxn>
                <a:cxn ang="0">
                  <a:pos x="T8" y="T9"/>
                </a:cxn>
                <a:cxn ang="0">
                  <a:pos x="T10" y="T11"/>
                </a:cxn>
              </a:cxnLst>
              <a:rect l="0" t="0" r="r" b="b"/>
              <a:pathLst>
                <a:path w="1479" h="113">
                  <a:moveTo>
                    <a:pt x="0" y="26"/>
                  </a:moveTo>
                  <a:cubicBezTo>
                    <a:pt x="0" y="26"/>
                    <a:pt x="75" y="26"/>
                    <a:pt x="168" y="57"/>
                  </a:cubicBezTo>
                  <a:cubicBezTo>
                    <a:pt x="262" y="87"/>
                    <a:pt x="336" y="107"/>
                    <a:pt x="499" y="57"/>
                  </a:cubicBezTo>
                  <a:cubicBezTo>
                    <a:pt x="662" y="7"/>
                    <a:pt x="840" y="0"/>
                    <a:pt x="1000" y="57"/>
                  </a:cubicBezTo>
                  <a:cubicBezTo>
                    <a:pt x="1160" y="113"/>
                    <a:pt x="1320" y="52"/>
                    <a:pt x="1320" y="52"/>
                  </a:cubicBezTo>
                  <a:cubicBezTo>
                    <a:pt x="1320" y="52"/>
                    <a:pt x="1408" y="28"/>
                    <a:pt x="1479" y="28"/>
                  </a:cubicBezTo>
                </a:path>
              </a:pathLst>
            </a:custGeom>
            <a:noFill/>
            <a:ln w="7938" cap="flat">
              <a:solidFill>
                <a:srgbClr val="E1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7">
              <a:extLst>
                <a:ext uri="{FF2B5EF4-FFF2-40B4-BE49-F238E27FC236}">
                  <a16:creationId xmlns:a16="http://schemas.microsoft.com/office/drawing/2014/main" id="{5B3FA283-E142-4486-8B02-084F03F957D1}"/>
                </a:ext>
              </a:extLst>
            </p:cNvPr>
            <p:cNvSpPr>
              <a:spLocks/>
            </p:cNvSpPr>
            <p:nvPr/>
          </p:nvSpPr>
          <p:spPr bwMode="auto">
            <a:xfrm>
              <a:off x="-5" y="1907"/>
              <a:ext cx="7680" cy="474"/>
            </a:xfrm>
            <a:custGeom>
              <a:avLst/>
              <a:gdLst>
                <a:gd name="T0" fmla="*/ 0 w 1479"/>
                <a:gd name="T1" fmla="*/ 21 h 89"/>
                <a:gd name="T2" fmla="*/ 168 w 1479"/>
                <a:gd name="T3" fmla="*/ 44 h 89"/>
                <a:gd name="T4" fmla="*/ 499 w 1479"/>
                <a:gd name="T5" fmla="*/ 44 h 89"/>
                <a:gd name="T6" fmla="*/ 1000 w 1479"/>
                <a:gd name="T7" fmla="*/ 45 h 89"/>
                <a:gd name="T8" fmla="*/ 1320 w 1479"/>
                <a:gd name="T9" fmla="*/ 41 h 89"/>
                <a:gd name="T10" fmla="*/ 1479 w 1479"/>
                <a:gd name="T11" fmla="*/ 22 h 89"/>
              </a:gdLst>
              <a:ahLst/>
              <a:cxnLst>
                <a:cxn ang="0">
                  <a:pos x="T0" y="T1"/>
                </a:cxn>
                <a:cxn ang="0">
                  <a:pos x="T2" y="T3"/>
                </a:cxn>
                <a:cxn ang="0">
                  <a:pos x="T4" y="T5"/>
                </a:cxn>
                <a:cxn ang="0">
                  <a:pos x="T6" y="T7"/>
                </a:cxn>
                <a:cxn ang="0">
                  <a:pos x="T8" y="T9"/>
                </a:cxn>
                <a:cxn ang="0">
                  <a:pos x="T10" y="T11"/>
                </a:cxn>
              </a:cxnLst>
              <a:rect l="0" t="0" r="r" b="b"/>
              <a:pathLst>
                <a:path w="1479" h="89">
                  <a:moveTo>
                    <a:pt x="0" y="21"/>
                  </a:moveTo>
                  <a:cubicBezTo>
                    <a:pt x="0" y="21"/>
                    <a:pt x="75" y="21"/>
                    <a:pt x="168" y="44"/>
                  </a:cubicBezTo>
                  <a:cubicBezTo>
                    <a:pt x="262" y="68"/>
                    <a:pt x="336" y="83"/>
                    <a:pt x="499" y="44"/>
                  </a:cubicBezTo>
                  <a:cubicBezTo>
                    <a:pt x="662" y="5"/>
                    <a:pt x="840" y="0"/>
                    <a:pt x="1000" y="45"/>
                  </a:cubicBezTo>
                  <a:cubicBezTo>
                    <a:pt x="1160" y="89"/>
                    <a:pt x="1320" y="41"/>
                    <a:pt x="1320" y="41"/>
                  </a:cubicBezTo>
                  <a:cubicBezTo>
                    <a:pt x="1320" y="41"/>
                    <a:pt x="1408" y="22"/>
                    <a:pt x="1479" y="22"/>
                  </a:cubicBezTo>
                </a:path>
              </a:pathLst>
            </a:custGeom>
            <a:noFill/>
            <a:ln w="7938" cap="flat">
              <a:solidFill>
                <a:srgbClr val="D7D5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Freeform 8">
              <a:extLst>
                <a:ext uri="{FF2B5EF4-FFF2-40B4-BE49-F238E27FC236}">
                  <a16:creationId xmlns:a16="http://schemas.microsoft.com/office/drawing/2014/main" id="{42C5DE7B-64A9-425F-9B7A-3B31988CF454}"/>
                </a:ext>
              </a:extLst>
            </p:cNvPr>
            <p:cNvSpPr>
              <a:spLocks/>
            </p:cNvSpPr>
            <p:nvPr/>
          </p:nvSpPr>
          <p:spPr bwMode="auto">
            <a:xfrm>
              <a:off x="-5" y="1976"/>
              <a:ext cx="7680" cy="336"/>
            </a:xfrm>
            <a:custGeom>
              <a:avLst/>
              <a:gdLst>
                <a:gd name="T0" fmla="*/ 0 w 1479"/>
                <a:gd name="T1" fmla="*/ 14 h 63"/>
                <a:gd name="T2" fmla="*/ 168 w 1479"/>
                <a:gd name="T3" fmla="*/ 31 h 63"/>
                <a:gd name="T4" fmla="*/ 499 w 1479"/>
                <a:gd name="T5" fmla="*/ 31 h 63"/>
                <a:gd name="T6" fmla="*/ 1000 w 1479"/>
                <a:gd name="T7" fmla="*/ 31 h 63"/>
                <a:gd name="T8" fmla="*/ 1320 w 1479"/>
                <a:gd name="T9" fmla="*/ 29 h 63"/>
                <a:gd name="T10" fmla="*/ 1479 w 1479"/>
                <a:gd name="T11" fmla="*/ 15 h 63"/>
              </a:gdLst>
              <a:ahLst/>
              <a:cxnLst>
                <a:cxn ang="0">
                  <a:pos x="T0" y="T1"/>
                </a:cxn>
                <a:cxn ang="0">
                  <a:pos x="T2" y="T3"/>
                </a:cxn>
                <a:cxn ang="0">
                  <a:pos x="T4" y="T5"/>
                </a:cxn>
                <a:cxn ang="0">
                  <a:pos x="T6" y="T7"/>
                </a:cxn>
                <a:cxn ang="0">
                  <a:pos x="T8" y="T9"/>
                </a:cxn>
                <a:cxn ang="0">
                  <a:pos x="T10" y="T11"/>
                </a:cxn>
              </a:cxnLst>
              <a:rect l="0" t="0" r="r" b="b"/>
              <a:pathLst>
                <a:path w="1479" h="63">
                  <a:moveTo>
                    <a:pt x="0" y="14"/>
                  </a:moveTo>
                  <a:cubicBezTo>
                    <a:pt x="0" y="14"/>
                    <a:pt x="75" y="14"/>
                    <a:pt x="168" y="31"/>
                  </a:cubicBezTo>
                  <a:cubicBezTo>
                    <a:pt x="262" y="48"/>
                    <a:pt x="336" y="59"/>
                    <a:pt x="499" y="31"/>
                  </a:cubicBezTo>
                  <a:cubicBezTo>
                    <a:pt x="662" y="3"/>
                    <a:pt x="840" y="0"/>
                    <a:pt x="1000" y="31"/>
                  </a:cubicBezTo>
                  <a:cubicBezTo>
                    <a:pt x="1160" y="63"/>
                    <a:pt x="1320" y="29"/>
                    <a:pt x="1320" y="29"/>
                  </a:cubicBezTo>
                  <a:cubicBezTo>
                    <a:pt x="1320" y="29"/>
                    <a:pt x="1408" y="15"/>
                    <a:pt x="1479" y="15"/>
                  </a:cubicBezTo>
                </a:path>
              </a:pathLst>
            </a:custGeom>
            <a:noFill/>
            <a:ln w="7938" cap="flat">
              <a:solidFill>
                <a:srgbClr val="CDCB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Freeform 9">
              <a:extLst>
                <a:ext uri="{FF2B5EF4-FFF2-40B4-BE49-F238E27FC236}">
                  <a16:creationId xmlns:a16="http://schemas.microsoft.com/office/drawing/2014/main" id="{ED073418-9A3B-4127-AC50-89674FB40B88}"/>
                </a:ext>
              </a:extLst>
            </p:cNvPr>
            <p:cNvSpPr>
              <a:spLocks/>
            </p:cNvSpPr>
            <p:nvPr/>
          </p:nvSpPr>
          <p:spPr bwMode="auto">
            <a:xfrm>
              <a:off x="-5" y="2040"/>
              <a:ext cx="7680" cy="203"/>
            </a:xfrm>
            <a:custGeom>
              <a:avLst/>
              <a:gdLst>
                <a:gd name="T0" fmla="*/ 0 w 1479"/>
                <a:gd name="T1" fmla="*/ 9 h 38"/>
                <a:gd name="T2" fmla="*/ 168 w 1479"/>
                <a:gd name="T3" fmla="*/ 19 h 38"/>
                <a:gd name="T4" fmla="*/ 499 w 1479"/>
                <a:gd name="T5" fmla="*/ 19 h 38"/>
                <a:gd name="T6" fmla="*/ 1000 w 1479"/>
                <a:gd name="T7" fmla="*/ 19 h 38"/>
                <a:gd name="T8" fmla="*/ 1320 w 1479"/>
                <a:gd name="T9" fmla="*/ 17 h 38"/>
                <a:gd name="T10" fmla="*/ 1479 w 1479"/>
                <a:gd name="T11" fmla="*/ 9 h 38"/>
              </a:gdLst>
              <a:ahLst/>
              <a:cxnLst>
                <a:cxn ang="0">
                  <a:pos x="T0" y="T1"/>
                </a:cxn>
                <a:cxn ang="0">
                  <a:pos x="T2" y="T3"/>
                </a:cxn>
                <a:cxn ang="0">
                  <a:pos x="T4" y="T5"/>
                </a:cxn>
                <a:cxn ang="0">
                  <a:pos x="T6" y="T7"/>
                </a:cxn>
                <a:cxn ang="0">
                  <a:pos x="T8" y="T9"/>
                </a:cxn>
                <a:cxn ang="0">
                  <a:pos x="T10" y="T11"/>
                </a:cxn>
              </a:cxnLst>
              <a:rect l="0" t="0" r="r" b="b"/>
              <a:pathLst>
                <a:path w="1479" h="38">
                  <a:moveTo>
                    <a:pt x="0" y="9"/>
                  </a:moveTo>
                  <a:cubicBezTo>
                    <a:pt x="0" y="9"/>
                    <a:pt x="75" y="9"/>
                    <a:pt x="168" y="19"/>
                  </a:cubicBezTo>
                  <a:cubicBezTo>
                    <a:pt x="262" y="29"/>
                    <a:pt x="336" y="36"/>
                    <a:pt x="499" y="19"/>
                  </a:cubicBezTo>
                  <a:cubicBezTo>
                    <a:pt x="662" y="2"/>
                    <a:pt x="840" y="0"/>
                    <a:pt x="1000" y="19"/>
                  </a:cubicBezTo>
                  <a:cubicBezTo>
                    <a:pt x="1160" y="38"/>
                    <a:pt x="1320" y="17"/>
                    <a:pt x="1320" y="17"/>
                  </a:cubicBezTo>
                  <a:cubicBezTo>
                    <a:pt x="1320" y="17"/>
                    <a:pt x="1408" y="9"/>
                    <a:pt x="1479" y="9"/>
                  </a:cubicBezTo>
                </a:path>
              </a:pathLst>
            </a:custGeom>
            <a:noFill/>
            <a:ln w="7938" cap="flat">
              <a:solidFill>
                <a:srgbClr val="C4C1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10">
              <a:extLst>
                <a:ext uri="{FF2B5EF4-FFF2-40B4-BE49-F238E27FC236}">
                  <a16:creationId xmlns:a16="http://schemas.microsoft.com/office/drawing/2014/main" id="{94CA6C09-08BA-4F4B-8D46-878E15B228F8}"/>
                </a:ext>
              </a:extLst>
            </p:cNvPr>
            <p:cNvSpPr>
              <a:spLocks/>
            </p:cNvSpPr>
            <p:nvPr/>
          </p:nvSpPr>
          <p:spPr bwMode="auto">
            <a:xfrm>
              <a:off x="-5" y="2104"/>
              <a:ext cx="7680" cy="69"/>
            </a:xfrm>
            <a:custGeom>
              <a:avLst/>
              <a:gdLst>
                <a:gd name="T0" fmla="*/ 0 w 1479"/>
                <a:gd name="T1" fmla="*/ 3 h 13"/>
                <a:gd name="T2" fmla="*/ 168 w 1479"/>
                <a:gd name="T3" fmla="*/ 7 h 13"/>
                <a:gd name="T4" fmla="*/ 499 w 1479"/>
                <a:gd name="T5" fmla="*/ 7 h 13"/>
                <a:gd name="T6" fmla="*/ 1000 w 1479"/>
                <a:gd name="T7" fmla="*/ 7 h 13"/>
                <a:gd name="T8" fmla="*/ 1320 w 1479"/>
                <a:gd name="T9" fmla="*/ 6 h 13"/>
                <a:gd name="T10" fmla="*/ 1479 w 1479"/>
                <a:gd name="T11" fmla="*/ 3 h 13"/>
              </a:gdLst>
              <a:ahLst/>
              <a:cxnLst>
                <a:cxn ang="0">
                  <a:pos x="T0" y="T1"/>
                </a:cxn>
                <a:cxn ang="0">
                  <a:pos x="T2" y="T3"/>
                </a:cxn>
                <a:cxn ang="0">
                  <a:pos x="T4" y="T5"/>
                </a:cxn>
                <a:cxn ang="0">
                  <a:pos x="T6" y="T7"/>
                </a:cxn>
                <a:cxn ang="0">
                  <a:pos x="T8" y="T9"/>
                </a:cxn>
                <a:cxn ang="0">
                  <a:pos x="T10" y="T11"/>
                </a:cxn>
              </a:cxnLst>
              <a:rect l="0" t="0" r="r" b="b"/>
              <a:pathLst>
                <a:path w="1479" h="13">
                  <a:moveTo>
                    <a:pt x="0" y="3"/>
                  </a:moveTo>
                  <a:cubicBezTo>
                    <a:pt x="0" y="3"/>
                    <a:pt x="75" y="3"/>
                    <a:pt x="168" y="7"/>
                  </a:cubicBezTo>
                  <a:cubicBezTo>
                    <a:pt x="262" y="10"/>
                    <a:pt x="336" y="12"/>
                    <a:pt x="499" y="7"/>
                  </a:cubicBezTo>
                  <a:cubicBezTo>
                    <a:pt x="662" y="1"/>
                    <a:pt x="840" y="0"/>
                    <a:pt x="1000" y="7"/>
                  </a:cubicBezTo>
                  <a:cubicBezTo>
                    <a:pt x="1160" y="13"/>
                    <a:pt x="1320" y="6"/>
                    <a:pt x="1320" y="6"/>
                  </a:cubicBezTo>
                  <a:cubicBezTo>
                    <a:pt x="1320" y="6"/>
                    <a:pt x="1408" y="3"/>
                    <a:pt x="1479" y="3"/>
                  </a:cubicBezTo>
                </a:path>
              </a:pathLst>
            </a:custGeom>
            <a:noFill/>
            <a:ln w="7938" cap="flat">
              <a:solidFill>
                <a:srgbClr val="BBB7B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11">
              <a:extLst>
                <a:ext uri="{FF2B5EF4-FFF2-40B4-BE49-F238E27FC236}">
                  <a16:creationId xmlns:a16="http://schemas.microsoft.com/office/drawing/2014/main" id="{700301E8-D6A7-47EF-BD70-F60200B061AB}"/>
                </a:ext>
              </a:extLst>
            </p:cNvPr>
            <p:cNvSpPr>
              <a:spLocks/>
            </p:cNvSpPr>
            <p:nvPr/>
          </p:nvSpPr>
          <p:spPr bwMode="auto">
            <a:xfrm>
              <a:off x="-5" y="2104"/>
              <a:ext cx="7680" cy="64"/>
            </a:xfrm>
            <a:custGeom>
              <a:avLst/>
              <a:gdLst>
                <a:gd name="T0" fmla="*/ 0 w 1479"/>
                <a:gd name="T1" fmla="*/ 10 h 12"/>
                <a:gd name="T2" fmla="*/ 168 w 1479"/>
                <a:gd name="T3" fmla="*/ 6 h 12"/>
                <a:gd name="T4" fmla="*/ 499 w 1479"/>
                <a:gd name="T5" fmla="*/ 6 h 12"/>
                <a:gd name="T6" fmla="*/ 1000 w 1479"/>
                <a:gd name="T7" fmla="*/ 6 h 12"/>
                <a:gd name="T8" fmla="*/ 1320 w 1479"/>
                <a:gd name="T9" fmla="*/ 7 h 12"/>
                <a:gd name="T10" fmla="*/ 1479 w 1479"/>
                <a:gd name="T11" fmla="*/ 9 h 12"/>
              </a:gdLst>
              <a:ahLst/>
              <a:cxnLst>
                <a:cxn ang="0">
                  <a:pos x="T0" y="T1"/>
                </a:cxn>
                <a:cxn ang="0">
                  <a:pos x="T2" y="T3"/>
                </a:cxn>
                <a:cxn ang="0">
                  <a:pos x="T4" y="T5"/>
                </a:cxn>
                <a:cxn ang="0">
                  <a:pos x="T6" y="T7"/>
                </a:cxn>
                <a:cxn ang="0">
                  <a:pos x="T8" y="T9"/>
                </a:cxn>
                <a:cxn ang="0">
                  <a:pos x="T10" y="T11"/>
                </a:cxn>
              </a:cxnLst>
              <a:rect l="0" t="0" r="r" b="b"/>
              <a:pathLst>
                <a:path w="1479" h="12">
                  <a:moveTo>
                    <a:pt x="0" y="10"/>
                  </a:moveTo>
                  <a:cubicBezTo>
                    <a:pt x="0" y="10"/>
                    <a:pt x="75" y="10"/>
                    <a:pt x="168" y="6"/>
                  </a:cubicBezTo>
                  <a:cubicBezTo>
                    <a:pt x="262" y="3"/>
                    <a:pt x="336" y="1"/>
                    <a:pt x="499" y="6"/>
                  </a:cubicBezTo>
                  <a:cubicBezTo>
                    <a:pt x="662" y="12"/>
                    <a:pt x="840" y="12"/>
                    <a:pt x="1000" y="6"/>
                  </a:cubicBezTo>
                  <a:cubicBezTo>
                    <a:pt x="1160" y="0"/>
                    <a:pt x="1320" y="7"/>
                    <a:pt x="1320" y="7"/>
                  </a:cubicBezTo>
                  <a:cubicBezTo>
                    <a:pt x="1320" y="7"/>
                    <a:pt x="1408" y="9"/>
                    <a:pt x="1479" y="9"/>
                  </a:cubicBezTo>
                </a:path>
              </a:pathLst>
            </a:custGeom>
            <a:noFill/>
            <a:ln w="7938" cap="flat">
              <a:solidFill>
                <a:srgbClr val="B1AEA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12">
              <a:extLst>
                <a:ext uri="{FF2B5EF4-FFF2-40B4-BE49-F238E27FC236}">
                  <a16:creationId xmlns:a16="http://schemas.microsoft.com/office/drawing/2014/main" id="{D014847C-3419-4BA1-AAE5-F897B91FFD60}"/>
                </a:ext>
              </a:extLst>
            </p:cNvPr>
            <p:cNvSpPr>
              <a:spLocks/>
            </p:cNvSpPr>
            <p:nvPr/>
          </p:nvSpPr>
          <p:spPr bwMode="auto">
            <a:xfrm>
              <a:off x="-5" y="2035"/>
              <a:ext cx="7680" cy="202"/>
            </a:xfrm>
            <a:custGeom>
              <a:avLst/>
              <a:gdLst>
                <a:gd name="T0" fmla="*/ 0 w 1479"/>
                <a:gd name="T1" fmla="*/ 29 h 38"/>
                <a:gd name="T2" fmla="*/ 168 w 1479"/>
                <a:gd name="T3" fmla="*/ 19 h 38"/>
                <a:gd name="T4" fmla="*/ 499 w 1479"/>
                <a:gd name="T5" fmla="*/ 19 h 38"/>
                <a:gd name="T6" fmla="*/ 1000 w 1479"/>
                <a:gd name="T7" fmla="*/ 19 h 38"/>
                <a:gd name="T8" fmla="*/ 1320 w 1479"/>
                <a:gd name="T9" fmla="*/ 20 h 38"/>
                <a:gd name="T10" fmla="*/ 1479 w 1479"/>
                <a:gd name="T11" fmla="*/ 28 h 38"/>
              </a:gdLst>
              <a:ahLst/>
              <a:cxnLst>
                <a:cxn ang="0">
                  <a:pos x="T0" y="T1"/>
                </a:cxn>
                <a:cxn ang="0">
                  <a:pos x="T2" y="T3"/>
                </a:cxn>
                <a:cxn ang="0">
                  <a:pos x="T4" y="T5"/>
                </a:cxn>
                <a:cxn ang="0">
                  <a:pos x="T6" y="T7"/>
                </a:cxn>
                <a:cxn ang="0">
                  <a:pos x="T8" y="T9"/>
                </a:cxn>
                <a:cxn ang="0">
                  <a:pos x="T10" y="T11"/>
                </a:cxn>
              </a:cxnLst>
              <a:rect l="0" t="0" r="r" b="b"/>
              <a:pathLst>
                <a:path w="1479" h="38">
                  <a:moveTo>
                    <a:pt x="0" y="29"/>
                  </a:moveTo>
                  <a:cubicBezTo>
                    <a:pt x="0" y="29"/>
                    <a:pt x="75" y="29"/>
                    <a:pt x="168" y="19"/>
                  </a:cubicBezTo>
                  <a:cubicBezTo>
                    <a:pt x="262" y="9"/>
                    <a:pt x="336" y="2"/>
                    <a:pt x="499" y="19"/>
                  </a:cubicBezTo>
                  <a:cubicBezTo>
                    <a:pt x="662" y="36"/>
                    <a:pt x="840" y="38"/>
                    <a:pt x="1000" y="19"/>
                  </a:cubicBezTo>
                  <a:cubicBezTo>
                    <a:pt x="1160" y="0"/>
                    <a:pt x="1320" y="20"/>
                    <a:pt x="1320" y="20"/>
                  </a:cubicBezTo>
                  <a:cubicBezTo>
                    <a:pt x="1320" y="20"/>
                    <a:pt x="1408" y="28"/>
                    <a:pt x="1479" y="28"/>
                  </a:cubicBezTo>
                </a:path>
              </a:pathLst>
            </a:custGeom>
            <a:noFill/>
            <a:ln w="7938" cap="flat">
              <a:solidFill>
                <a:srgbClr val="A8A4A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13">
              <a:extLst>
                <a:ext uri="{FF2B5EF4-FFF2-40B4-BE49-F238E27FC236}">
                  <a16:creationId xmlns:a16="http://schemas.microsoft.com/office/drawing/2014/main" id="{38E8BA10-F5EA-4F1F-9F64-E2F0018DD12E}"/>
                </a:ext>
              </a:extLst>
            </p:cNvPr>
            <p:cNvSpPr>
              <a:spLocks/>
            </p:cNvSpPr>
            <p:nvPr/>
          </p:nvSpPr>
          <p:spPr bwMode="auto">
            <a:xfrm>
              <a:off x="-5" y="1965"/>
              <a:ext cx="7680" cy="336"/>
            </a:xfrm>
            <a:custGeom>
              <a:avLst/>
              <a:gdLst>
                <a:gd name="T0" fmla="*/ 0 w 1479"/>
                <a:gd name="T1" fmla="*/ 49 h 63"/>
                <a:gd name="T2" fmla="*/ 168 w 1479"/>
                <a:gd name="T3" fmla="*/ 32 h 63"/>
                <a:gd name="T4" fmla="*/ 499 w 1479"/>
                <a:gd name="T5" fmla="*/ 32 h 63"/>
                <a:gd name="T6" fmla="*/ 1000 w 1479"/>
                <a:gd name="T7" fmla="*/ 32 h 63"/>
                <a:gd name="T8" fmla="*/ 1320 w 1479"/>
                <a:gd name="T9" fmla="*/ 34 h 63"/>
                <a:gd name="T10" fmla="*/ 1479 w 1479"/>
                <a:gd name="T11" fmla="*/ 47 h 63"/>
              </a:gdLst>
              <a:ahLst/>
              <a:cxnLst>
                <a:cxn ang="0">
                  <a:pos x="T0" y="T1"/>
                </a:cxn>
                <a:cxn ang="0">
                  <a:pos x="T2" y="T3"/>
                </a:cxn>
                <a:cxn ang="0">
                  <a:pos x="T4" y="T5"/>
                </a:cxn>
                <a:cxn ang="0">
                  <a:pos x="T6" y="T7"/>
                </a:cxn>
                <a:cxn ang="0">
                  <a:pos x="T8" y="T9"/>
                </a:cxn>
                <a:cxn ang="0">
                  <a:pos x="T10" y="T11"/>
                </a:cxn>
              </a:cxnLst>
              <a:rect l="0" t="0" r="r" b="b"/>
              <a:pathLst>
                <a:path w="1479" h="63">
                  <a:moveTo>
                    <a:pt x="0" y="49"/>
                  </a:moveTo>
                  <a:cubicBezTo>
                    <a:pt x="0" y="49"/>
                    <a:pt x="75" y="49"/>
                    <a:pt x="168" y="32"/>
                  </a:cubicBezTo>
                  <a:cubicBezTo>
                    <a:pt x="262" y="15"/>
                    <a:pt x="336" y="4"/>
                    <a:pt x="499" y="32"/>
                  </a:cubicBezTo>
                  <a:cubicBezTo>
                    <a:pt x="662" y="59"/>
                    <a:pt x="840" y="63"/>
                    <a:pt x="1000" y="32"/>
                  </a:cubicBezTo>
                  <a:cubicBezTo>
                    <a:pt x="1160" y="0"/>
                    <a:pt x="1320" y="34"/>
                    <a:pt x="1320" y="34"/>
                  </a:cubicBezTo>
                  <a:cubicBezTo>
                    <a:pt x="1320" y="34"/>
                    <a:pt x="1408" y="47"/>
                    <a:pt x="1479" y="47"/>
                  </a:cubicBezTo>
                </a:path>
              </a:pathLst>
            </a:custGeom>
            <a:noFill/>
            <a:ln w="7938" cap="flat">
              <a:solidFill>
                <a:srgbClr val="9E9B9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4">
              <a:extLst>
                <a:ext uri="{FF2B5EF4-FFF2-40B4-BE49-F238E27FC236}">
                  <a16:creationId xmlns:a16="http://schemas.microsoft.com/office/drawing/2014/main" id="{D04DAD2E-AC33-4366-92F8-6DCFB8060BAA}"/>
                </a:ext>
              </a:extLst>
            </p:cNvPr>
            <p:cNvSpPr>
              <a:spLocks/>
            </p:cNvSpPr>
            <p:nvPr/>
          </p:nvSpPr>
          <p:spPr bwMode="auto">
            <a:xfrm>
              <a:off x="-5" y="1896"/>
              <a:ext cx="7680" cy="469"/>
            </a:xfrm>
            <a:custGeom>
              <a:avLst/>
              <a:gdLst>
                <a:gd name="T0" fmla="*/ 0 w 1479"/>
                <a:gd name="T1" fmla="*/ 68 h 88"/>
                <a:gd name="T2" fmla="*/ 168 w 1479"/>
                <a:gd name="T3" fmla="*/ 44 h 88"/>
                <a:gd name="T4" fmla="*/ 499 w 1479"/>
                <a:gd name="T5" fmla="*/ 44 h 88"/>
                <a:gd name="T6" fmla="*/ 1000 w 1479"/>
                <a:gd name="T7" fmla="*/ 44 h 88"/>
                <a:gd name="T8" fmla="*/ 1320 w 1479"/>
                <a:gd name="T9" fmla="*/ 48 h 88"/>
                <a:gd name="T10" fmla="*/ 1479 w 1479"/>
                <a:gd name="T11" fmla="*/ 66 h 88"/>
              </a:gdLst>
              <a:ahLst/>
              <a:cxnLst>
                <a:cxn ang="0">
                  <a:pos x="T0" y="T1"/>
                </a:cxn>
                <a:cxn ang="0">
                  <a:pos x="T2" y="T3"/>
                </a:cxn>
                <a:cxn ang="0">
                  <a:pos x="T4" y="T5"/>
                </a:cxn>
                <a:cxn ang="0">
                  <a:pos x="T6" y="T7"/>
                </a:cxn>
                <a:cxn ang="0">
                  <a:pos x="T8" y="T9"/>
                </a:cxn>
                <a:cxn ang="0">
                  <a:pos x="T10" y="T11"/>
                </a:cxn>
              </a:cxnLst>
              <a:rect l="0" t="0" r="r" b="b"/>
              <a:pathLst>
                <a:path w="1479" h="88">
                  <a:moveTo>
                    <a:pt x="0" y="68"/>
                  </a:moveTo>
                  <a:cubicBezTo>
                    <a:pt x="0" y="68"/>
                    <a:pt x="75" y="68"/>
                    <a:pt x="168" y="44"/>
                  </a:cubicBezTo>
                  <a:cubicBezTo>
                    <a:pt x="262" y="21"/>
                    <a:pt x="336" y="5"/>
                    <a:pt x="499" y="44"/>
                  </a:cubicBezTo>
                  <a:cubicBezTo>
                    <a:pt x="662" y="83"/>
                    <a:pt x="840" y="88"/>
                    <a:pt x="1000" y="44"/>
                  </a:cubicBezTo>
                  <a:cubicBezTo>
                    <a:pt x="1160" y="0"/>
                    <a:pt x="1320" y="48"/>
                    <a:pt x="1320" y="48"/>
                  </a:cubicBezTo>
                  <a:cubicBezTo>
                    <a:pt x="1320" y="48"/>
                    <a:pt x="1408" y="66"/>
                    <a:pt x="1479" y="66"/>
                  </a:cubicBezTo>
                </a:path>
              </a:pathLst>
            </a:custGeom>
            <a:noFill/>
            <a:ln w="7938" cap="flat">
              <a:solidFill>
                <a:srgbClr val="9491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5">
              <a:extLst>
                <a:ext uri="{FF2B5EF4-FFF2-40B4-BE49-F238E27FC236}">
                  <a16:creationId xmlns:a16="http://schemas.microsoft.com/office/drawing/2014/main" id="{FBF32BB1-C31A-4C75-AF95-169C21CACDD7}"/>
                </a:ext>
              </a:extLst>
            </p:cNvPr>
            <p:cNvSpPr>
              <a:spLocks/>
            </p:cNvSpPr>
            <p:nvPr/>
          </p:nvSpPr>
          <p:spPr bwMode="auto">
            <a:xfrm>
              <a:off x="-5" y="1827"/>
              <a:ext cx="7680" cy="608"/>
            </a:xfrm>
            <a:custGeom>
              <a:avLst/>
              <a:gdLst>
                <a:gd name="T0" fmla="*/ 0 w 1479"/>
                <a:gd name="T1" fmla="*/ 88 h 114"/>
                <a:gd name="T2" fmla="*/ 168 w 1479"/>
                <a:gd name="T3" fmla="*/ 57 h 114"/>
                <a:gd name="T4" fmla="*/ 499 w 1479"/>
                <a:gd name="T5" fmla="*/ 57 h 114"/>
                <a:gd name="T6" fmla="*/ 1000 w 1479"/>
                <a:gd name="T7" fmla="*/ 57 h 114"/>
                <a:gd name="T8" fmla="*/ 1320 w 1479"/>
                <a:gd name="T9" fmla="*/ 62 h 114"/>
                <a:gd name="T10" fmla="*/ 1479 w 1479"/>
                <a:gd name="T11" fmla="*/ 85 h 114"/>
              </a:gdLst>
              <a:ahLst/>
              <a:cxnLst>
                <a:cxn ang="0">
                  <a:pos x="T0" y="T1"/>
                </a:cxn>
                <a:cxn ang="0">
                  <a:pos x="T2" y="T3"/>
                </a:cxn>
                <a:cxn ang="0">
                  <a:pos x="T4" y="T5"/>
                </a:cxn>
                <a:cxn ang="0">
                  <a:pos x="T6" y="T7"/>
                </a:cxn>
                <a:cxn ang="0">
                  <a:pos x="T8" y="T9"/>
                </a:cxn>
                <a:cxn ang="0">
                  <a:pos x="T10" y="T11"/>
                </a:cxn>
              </a:cxnLst>
              <a:rect l="0" t="0" r="r" b="b"/>
              <a:pathLst>
                <a:path w="1479" h="114">
                  <a:moveTo>
                    <a:pt x="0" y="88"/>
                  </a:moveTo>
                  <a:cubicBezTo>
                    <a:pt x="0" y="88"/>
                    <a:pt x="75" y="88"/>
                    <a:pt x="168" y="57"/>
                  </a:cubicBezTo>
                  <a:cubicBezTo>
                    <a:pt x="262" y="26"/>
                    <a:pt x="336" y="7"/>
                    <a:pt x="499" y="57"/>
                  </a:cubicBezTo>
                  <a:cubicBezTo>
                    <a:pt x="662" y="107"/>
                    <a:pt x="840" y="114"/>
                    <a:pt x="1000" y="57"/>
                  </a:cubicBezTo>
                  <a:cubicBezTo>
                    <a:pt x="1160" y="0"/>
                    <a:pt x="1320" y="62"/>
                    <a:pt x="1320" y="62"/>
                  </a:cubicBezTo>
                  <a:cubicBezTo>
                    <a:pt x="1320" y="62"/>
                    <a:pt x="1408" y="85"/>
                    <a:pt x="1479" y="85"/>
                  </a:cubicBezTo>
                </a:path>
              </a:pathLst>
            </a:custGeom>
            <a:noFill/>
            <a:ln w="7938" cap="flat">
              <a:solidFill>
                <a:srgbClr val="8A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6">
              <a:extLst>
                <a:ext uri="{FF2B5EF4-FFF2-40B4-BE49-F238E27FC236}">
                  <a16:creationId xmlns:a16="http://schemas.microsoft.com/office/drawing/2014/main" id="{8D7A0C28-2B75-43CC-AF67-9EAA6A3AA3E6}"/>
                </a:ext>
              </a:extLst>
            </p:cNvPr>
            <p:cNvSpPr>
              <a:spLocks/>
            </p:cNvSpPr>
            <p:nvPr/>
          </p:nvSpPr>
          <p:spPr bwMode="auto">
            <a:xfrm>
              <a:off x="-5" y="1757"/>
              <a:ext cx="7680" cy="742"/>
            </a:xfrm>
            <a:custGeom>
              <a:avLst/>
              <a:gdLst>
                <a:gd name="T0" fmla="*/ 0 w 1479"/>
                <a:gd name="T1" fmla="*/ 107 h 139"/>
                <a:gd name="T2" fmla="*/ 168 w 1479"/>
                <a:gd name="T3" fmla="*/ 70 h 139"/>
                <a:gd name="T4" fmla="*/ 499 w 1479"/>
                <a:gd name="T5" fmla="*/ 70 h 139"/>
                <a:gd name="T6" fmla="*/ 1000 w 1479"/>
                <a:gd name="T7" fmla="*/ 70 h 139"/>
                <a:gd name="T8" fmla="*/ 1320 w 1479"/>
                <a:gd name="T9" fmla="*/ 75 h 139"/>
                <a:gd name="T10" fmla="*/ 1479 w 1479"/>
                <a:gd name="T11" fmla="*/ 104 h 139"/>
              </a:gdLst>
              <a:ahLst/>
              <a:cxnLst>
                <a:cxn ang="0">
                  <a:pos x="T0" y="T1"/>
                </a:cxn>
                <a:cxn ang="0">
                  <a:pos x="T2" y="T3"/>
                </a:cxn>
                <a:cxn ang="0">
                  <a:pos x="T4" y="T5"/>
                </a:cxn>
                <a:cxn ang="0">
                  <a:pos x="T6" y="T7"/>
                </a:cxn>
                <a:cxn ang="0">
                  <a:pos x="T8" y="T9"/>
                </a:cxn>
                <a:cxn ang="0">
                  <a:pos x="T10" y="T11"/>
                </a:cxn>
              </a:cxnLst>
              <a:rect l="0" t="0" r="r" b="b"/>
              <a:pathLst>
                <a:path w="1479" h="139">
                  <a:moveTo>
                    <a:pt x="0" y="107"/>
                  </a:moveTo>
                  <a:cubicBezTo>
                    <a:pt x="0" y="107"/>
                    <a:pt x="75" y="107"/>
                    <a:pt x="168" y="70"/>
                  </a:cubicBezTo>
                  <a:cubicBezTo>
                    <a:pt x="262" y="32"/>
                    <a:pt x="336" y="8"/>
                    <a:pt x="499" y="70"/>
                  </a:cubicBezTo>
                  <a:cubicBezTo>
                    <a:pt x="662" y="131"/>
                    <a:pt x="840" y="139"/>
                    <a:pt x="1000" y="70"/>
                  </a:cubicBezTo>
                  <a:cubicBezTo>
                    <a:pt x="1160" y="0"/>
                    <a:pt x="1320" y="75"/>
                    <a:pt x="1320" y="75"/>
                  </a:cubicBezTo>
                  <a:cubicBezTo>
                    <a:pt x="1320" y="75"/>
                    <a:pt x="1408" y="104"/>
                    <a:pt x="1479" y="104"/>
                  </a:cubicBezTo>
                </a:path>
              </a:pathLst>
            </a:custGeom>
            <a:noFill/>
            <a:ln w="7938"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 name="矩形 15">
            <a:extLst>
              <a:ext uri="{FF2B5EF4-FFF2-40B4-BE49-F238E27FC236}">
                <a16:creationId xmlns:a16="http://schemas.microsoft.com/office/drawing/2014/main" id="{1F643878-2ADE-4BD3-9D7F-CE19B75118AB}"/>
              </a:ext>
            </a:extLst>
          </p:cNvPr>
          <p:cNvSpPr/>
          <p:nvPr/>
        </p:nvSpPr>
        <p:spPr>
          <a:xfrm>
            <a:off x="5675032" y="3318588"/>
            <a:ext cx="1486304" cy="481799"/>
          </a:xfrm>
          <a:prstGeom prst="rect">
            <a:avLst/>
          </a:prstGeom>
        </p:spPr>
        <p:txBody>
          <a:bodyPr wrap="none">
            <a:spAutoFit/>
          </a:bodyPr>
          <a:lstStyle/>
          <a:p>
            <a:pPr algn="ctr"/>
            <a:r>
              <a:rPr lang="zh-CN" altLang="en-US" sz="2531" b="1">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531"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40660440-C6DD-4D94-8596-095FD750AC79}"/>
              </a:ext>
            </a:extLst>
          </p:cNvPr>
          <p:cNvSpPr/>
          <p:nvPr/>
        </p:nvSpPr>
        <p:spPr>
          <a:xfrm>
            <a:off x="2215421" y="3389842"/>
            <a:ext cx="1050288" cy="351956"/>
          </a:xfrm>
          <a:prstGeom prst="rect">
            <a:avLst/>
          </a:prstGeom>
        </p:spPr>
        <p:txBody>
          <a:bodyPr wrap="none">
            <a:spAutoFit/>
          </a:bodyPr>
          <a:lstStyle/>
          <a:p>
            <a:pPr algn="ctr"/>
            <a:r>
              <a:rPr lang="zh-CN" altLang="en-US" sz="1687" b="1">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87"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a:extLst>
              <a:ext uri="{FF2B5EF4-FFF2-40B4-BE49-F238E27FC236}">
                <a16:creationId xmlns:a16="http://schemas.microsoft.com/office/drawing/2014/main" id="{90D13011-C621-4FF8-88C2-436EB2EECF72}"/>
              </a:ext>
            </a:extLst>
          </p:cNvPr>
          <p:cNvSpPr/>
          <p:nvPr/>
        </p:nvSpPr>
        <p:spPr>
          <a:xfrm>
            <a:off x="9439897" y="3389842"/>
            <a:ext cx="1050288" cy="351956"/>
          </a:xfrm>
          <a:prstGeom prst="rect">
            <a:avLst/>
          </a:prstGeom>
        </p:spPr>
        <p:txBody>
          <a:bodyPr wrap="none">
            <a:spAutoFit/>
          </a:bodyPr>
          <a:lstStyle/>
          <a:p>
            <a:pPr algn="ctr"/>
            <a:r>
              <a:rPr lang="zh-CN" altLang="en-US" sz="1687" b="1">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1687"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a:extLst>
              <a:ext uri="{FF2B5EF4-FFF2-40B4-BE49-F238E27FC236}">
                <a16:creationId xmlns:a16="http://schemas.microsoft.com/office/drawing/2014/main" id="{8749B589-A5BB-4EA3-BB12-F367E6DF5349}"/>
              </a:ext>
            </a:extLst>
          </p:cNvPr>
          <p:cNvSpPr/>
          <p:nvPr/>
        </p:nvSpPr>
        <p:spPr>
          <a:xfrm>
            <a:off x="5323368" y="4175726"/>
            <a:ext cx="2304425" cy="2585323"/>
          </a:xfrm>
          <a:prstGeom prst="rect">
            <a:avLst/>
          </a:prstGeom>
        </p:spPr>
        <p:txBody>
          <a:bodyPr wrap="square">
            <a:spAutoFit/>
          </a:bodyPr>
          <a:lstStyle/>
          <a:p>
            <a:pPr algn="ctr"/>
            <a:r>
              <a:rPr lang="zh-CN" altLang="en-US">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a:extLst>
              <a:ext uri="{FF2B5EF4-FFF2-40B4-BE49-F238E27FC236}">
                <a16:creationId xmlns:a16="http://schemas.microsoft.com/office/drawing/2014/main" id="{F6DFD26E-3E53-4D2B-B248-2D900910735D}"/>
              </a:ext>
            </a:extLst>
          </p:cNvPr>
          <p:cNvSpPr/>
          <p:nvPr/>
        </p:nvSpPr>
        <p:spPr>
          <a:xfrm>
            <a:off x="1307951" y="3914920"/>
            <a:ext cx="2696920" cy="1909690"/>
          </a:xfrm>
          <a:prstGeom prst="rect">
            <a:avLst/>
          </a:prstGeom>
        </p:spPr>
        <p:txBody>
          <a:bodyPr wrap="square">
            <a:spAutoFit/>
          </a:bodyPr>
          <a:lstStyle/>
          <a:p>
            <a:pPr algn="ctr"/>
            <a:r>
              <a:rPr lang="zh-CN" altLang="en-US" sz="1687">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687"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a:extLst>
              <a:ext uri="{FF2B5EF4-FFF2-40B4-BE49-F238E27FC236}">
                <a16:creationId xmlns:a16="http://schemas.microsoft.com/office/drawing/2014/main" id="{206F039A-0791-4B7D-98B5-A176334976AC}"/>
              </a:ext>
            </a:extLst>
          </p:cNvPr>
          <p:cNvSpPr/>
          <p:nvPr/>
        </p:nvSpPr>
        <p:spPr>
          <a:xfrm>
            <a:off x="8616582" y="3914920"/>
            <a:ext cx="2696920" cy="1909690"/>
          </a:xfrm>
          <a:prstGeom prst="rect">
            <a:avLst/>
          </a:prstGeom>
        </p:spPr>
        <p:txBody>
          <a:bodyPr wrap="square">
            <a:spAutoFit/>
          </a:bodyPr>
          <a:lstStyle/>
          <a:p>
            <a:pPr algn="ctr"/>
            <a:r>
              <a:rPr lang="zh-CN" altLang="en-US" sz="1687">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687"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 name="752b02f9-17db-4a40-bf66-f955680b8fd5" descr="aQUAAB+LCAAAAAAABADFklFPwjAQx79L1bdJxoIS9zY0GB4UExZ9IDzU9WAla0e6zmDIvrvt1o7BJsKT2Ut3/d/d73+9HbqW3xtAPpoxLOQTxSuB2UQCQw6aEOTzPEkcNKKcUL56Fmm+yZA/39VpzZsPKuN3nOSgczmVFCfVr9/SW9kL5ZTlzMjcnqtCeNsI9d0qSAlJoCmbcAniq+7Q17HyPJNCNRingmGpGu7c4gaZK+QPBj230MkEtqqQg8IKy/IYPD2ATp/6QtsMyDrPJAMu90lvWI0OFFWH33beXl3jeMfzuH3omIg3dEsPpvIsxht4VaU0r5mADqFFbe4AVvVVhwPbhfMrbwjbCx3qjKa3ruc4SV+23MMbgi7sRQd4vYiPaZKKvxfRylr30+WSRhDGwMBqQsplwIliJnYLR4KuYskhy0xg+rmGSDbS/DutyrNY1bwajwfe8D4IkLXnFl3baBueu41H+nOeqUxpvpPym4EMokiN2ZBXhsp4y6fFv2QPLebBW1bBEyv4b+a8S9b0lLeF+n4ALpeTzmkFAAA=">
            <a:extLst>
              <a:ext uri="{FF2B5EF4-FFF2-40B4-BE49-F238E27FC236}">
                <a16:creationId xmlns:a16="http://schemas.microsoft.com/office/drawing/2014/main" id="{0DF0D67B-1B5E-4FE1-980A-BDBD0EAD6236}"/>
              </a:ext>
            </a:extLst>
          </p:cNvPr>
          <p:cNvGrpSpPr>
            <a:grpSpLocks noChangeAspect="1"/>
          </p:cNvGrpSpPr>
          <p:nvPr/>
        </p:nvGrpSpPr>
        <p:grpSpPr>
          <a:xfrm>
            <a:off x="1748092" y="984640"/>
            <a:ext cx="1984946" cy="1980948"/>
            <a:chOff x="4067678" y="2499070"/>
            <a:chExt cx="2653655" cy="2648310"/>
          </a:xfrm>
        </p:grpSpPr>
        <p:sp>
          <p:nvSpPr>
            <p:cNvPr id="23" name="BackShape">
              <a:extLst>
                <a:ext uri="{FF2B5EF4-FFF2-40B4-BE49-F238E27FC236}">
                  <a16:creationId xmlns:a16="http://schemas.microsoft.com/office/drawing/2014/main" id="{B82953DB-FEDF-4E74-8BBE-1597D9C1455A}"/>
                </a:ext>
              </a:extLst>
            </p:cNvPr>
            <p:cNvSpPr>
              <a:spLocks/>
            </p:cNvSpPr>
            <p:nvPr/>
          </p:nvSpPr>
          <p:spPr bwMode="auto">
            <a:xfrm>
              <a:off x="4067678" y="2499070"/>
              <a:ext cx="2653655" cy="2648310"/>
            </a:xfrm>
            <a:prstGeom prst="ellipse">
              <a:avLst/>
            </a:prstGeom>
            <a:solidFill>
              <a:srgbClr val="595959"/>
            </a:solidFill>
            <a:ln>
              <a:noFill/>
            </a:ln>
          </p:spPr>
          <p:txBody>
            <a:bodyPr anchor="ctr"/>
            <a:lstStyle/>
            <a:p>
              <a:pPr algn="ctr"/>
              <a:endParaRPr>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BackShape">
              <a:extLst>
                <a:ext uri="{FF2B5EF4-FFF2-40B4-BE49-F238E27FC236}">
                  <a16:creationId xmlns:a16="http://schemas.microsoft.com/office/drawing/2014/main" id="{DEBDF827-C565-4D69-9CBA-DCB8C0CA8A35}"/>
                </a:ext>
              </a:extLst>
            </p:cNvPr>
            <p:cNvSpPr>
              <a:spLocks/>
            </p:cNvSpPr>
            <p:nvPr/>
          </p:nvSpPr>
          <p:spPr bwMode="auto">
            <a:xfrm>
              <a:off x="4211985" y="2636697"/>
              <a:ext cx="2365040" cy="2373056"/>
            </a:xfrm>
            <a:prstGeom prst="ellipse">
              <a:avLst/>
            </a:prstGeom>
            <a:solidFill>
              <a:srgbClr val="595959"/>
            </a:solidFill>
            <a:ln>
              <a:noFill/>
            </a:ln>
          </p:spPr>
          <p:txBody>
            <a:bodyPr anchor="ctr"/>
            <a:lstStyle/>
            <a:p>
              <a:pPr algn="ctr"/>
              <a:endParaRPr>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ValueShape">
              <a:extLst>
                <a:ext uri="{FF2B5EF4-FFF2-40B4-BE49-F238E27FC236}">
                  <a16:creationId xmlns:a16="http://schemas.microsoft.com/office/drawing/2014/main" id="{7D71BD49-1BAE-40B4-8498-CDD04C338DAD}"/>
                </a:ext>
              </a:extLst>
            </p:cNvPr>
            <p:cNvSpPr/>
            <p:nvPr/>
          </p:nvSpPr>
          <p:spPr>
            <a:xfrm>
              <a:off x="4276120" y="2706131"/>
              <a:ext cx="2236770" cy="2234188"/>
            </a:xfrm>
            <a:prstGeom prst="pie">
              <a:avLst>
                <a:gd name="adj1" fmla="val 16200000"/>
                <a:gd name="adj2" fmla="val 4104000"/>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BackShape">
              <a:extLst>
                <a:ext uri="{FF2B5EF4-FFF2-40B4-BE49-F238E27FC236}">
                  <a16:creationId xmlns:a16="http://schemas.microsoft.com/office/drawing/2014/main" id="{655903DB-3D3E-4408-917D-043CD608A033}"/>
                </a:ext>
              </a:extLst>
            </p:cNvPr>
            <p:cNvSpPr/>
            <p:nvPr/>
          </p:nvSpPr>
          <p:spPr>
            <a:xfrm>
              <a:off x="4238325" y="2667045"/>
              <a:ext cx="2312360" cy="2312360"/>
            </a:xfrm>
            <a:custGeom>
              <a:avLst/>
              <a:gdLst>
                <a:gd name="connsiteX0" fmla="*/ 1227878 w 2312360"/>
                <a:gd name="connsiteY0" fmla="*/ 1361235 h 2312360"/>
                <a:gd name="connsiteX1" fmla="*/ 1199200 w 2312360"/>
                <a:gd name="connsiteY1" fmla="*/ 1390938 h 2312360"/>
                <a:gd name="connsiteX2" fmla="*/ 1199200 w 2312360"/>
                <a:gd name="connsiteY2" fmla="*/ 1541291 h 2312360"/>
                <a:gd name="connsiteX3" fmla="*/ 1199200 w 2312360"/>
                <a:gd name="connsiteY3" fmla="*/ 2083474 h 2312360"/>
                <a:gd name="connsiteX4" fmla="*/ 1199200 w 2312360"/>
                <a:gd name="connsiteY4" fmla="*/ 2281307 h 2312360"/>
                <a:gd name="connsiteX5" fmla="*/ 1271051 w 2312360"/>
                <a:gd name="connsiteY5" fmla="*/ 2277666 h 2312360"/>
                <a:gd name="connsiteX6" fmla="*/ 1870829 w 2312360"/>
                <a:gd name="connsiteY6" fmla="*/ 2026064 h 2312360"/>
                <a:gd name="connsiteX7" fmla="*/ 1925754 w 2312360"/>
                <a:gd name="connsiteY7" fmla="*/ 1975976 h 2312360"/>
                <a:gd name="connsiteX8" fmla="*/ 1919380 w 2312360"/>
                <a:gd name="connsiteY8" fmla="*/ 1969653 h 2312360"/>
                <a:gd name="connsiteX9" fmla="*/ 1406975 w 2312360"/>
                <a:gd name="connsiteY9" fmla="*/ 1461395 h 2312360"/>
                <a:gd name="connsiteX10" fmla="*/ 1305998 w 2312360"/>
                <a:gd name="connsiteY10" fmla="*/ 1361235 h 2312360"/>
                <a:gd name="connsiteX11" fmla="*/ 1002366 w 2312360"/>
                <a:gd name="connsiteY11" fmla="*/ 1361235 h 2312360"/>
                <a:gd name="connsiteX12" fmla="*/ 910235 w 2312360"/>
                <a:gd name="connsiteY12" fmla="*/ 1453210 h 2312360"/>
                <a:gd name="connsiteX13" fmla="*/ 527663 w 2312360"/>
                <a:gd name="connsiteY13" fmla="*/ 1835134 h 2312360"/>
                <a:gd name="connsiteX14" fmla="*/ 386594 w 2312360"/>
                <a:gd name="connsiteY14" fmla="*/ 1975965 h 2312360"/>
                <a:gd name="connsiteX15" fmla="*/ 441531 w 2312360"/>
                <a:gd name="connsiteY15" fmla="*/ 2026064 h 2312360"/>
                <a:gd name="connsiteX16" fmla="*/ 1041309 w 2312360"/>
                <a:gd name="connsiteY16" fmla="*/ 2277666 h 2312360"/>
                <a:gd name="connsiteX17" fmla="*/ 1116031 w 2312360"/>
                <a:gd name="connsiteY17" fmla="*/ 2281452 h 2312360"/>
                <a:gd name="connsiteX18" fmla="*/ 1116031 w 2312360"/>
                <a:gd name="connsiteY18" fmla="*/ 2274438 h 2312360"/>
                <a:gd name="connsiteX19" fmla="*/ 1116031 w 2312360"/>
                <a:gd name="connsiteY19" fmla="*/ 1447849 h 2312360"/>
                <a:gd name="connsiteX20" fmla="*/ 1116031 w 2312360"/>
                <a:gd name="connsiteY20" fmla="*/ 1412858 h 2312360"/>
                <a:gd name="connsiteX21" fmla="*/ 1064408 w 2312360"/>
                <a:gd name="connsiteY21" fmla="*/ 1361235 h 2312360"/>
                <a:gd name="connsiteX22" fmla="*/ 1392833 w 2312360"/>
                <a:gd name="connsiteY22" fmla="*/ 1197763 h 2312360"/>
                <a:gd name="connsiteX23" fmla="*/ 1354066 w 2312360"/>
                <a:gd name="connsiteY23" fmla="*/ 1237915 h 2312360"/>
                <a:gd name="connsiteX24" fmla="*/ 1354066 w 2312360"/>
                <a:gd name="connsiteY24" fmla="*/ 1298187 h 2312360"/>
                <a:gd name="connsiteX25" fmla="*/ 1453716 w 2312360"/>
                <a:gd name="connsiteY25" fmla="*/ 1398310 h 2312360"/>
                <a:gd name="connsiteX26" fmla="*/ 1836288 w 2312360"/>
                <a:gd name="connsiteY26" fmla="*/ 1782699 h 2312360"/>
                <a:gd name="connsiteX27" fmla="*/ 1977046 w 2312360"/>
                <a:gd name="connsiteY27" fmla="*/ 1924124 h 2312360"/>
                <a:gd name="connsiteX28" fmla="*/ 2023126 w 2312360"/>
                <a:gd name="connsiteY28" fmla="*/ 1873251 h 2312360"/>
                <a:gd name="connsiteX29" fmla="*/ 2273878 w 2312360"/>
                <a:gd name="connsiteY29" fmla="*/ 1271441 h 2312360"/>
                <a:gd name="connsiteX30" fmla="*/ 2277586 w 2312360"/>
                <a:gd name="connsiteY30" fmla="*/ 1197763 h 2312360"/>
                <a:gd name="connsiteX31" fmla="*/ 2275803 w 2312360"/>
                <a:gd name="connsiteY31" fmla="*/ 1197763 h 2312360"/>
                <a:gd name="connsiteX32" fmla="*/ 1448205 w 2312360"/>
                <a:gd name="connsiteY32" fmla="*/ 1197763 h 2312360"/>
                <a:gd name="connsiteX33" fmla="*/ 34774 w 2312360"/>
                <a:gd name="connsiteY33" fmla="*/ 1197763 h 2312360"/>
                <a:gd name="connsiteX34" fmla="*/ 38482 w 2312360"/>
                <a:gd name="connsiteY34" fmla="*/ 1271441 h 2312360"/>
                <a:gd name="connsiteX35" fmla="*/ 289234 w 2312360"/>
                <a:gd name="connsiteY35" fmla="*/ 1873251 h 2312360"/>
                <a:gd name="connsiteX36" fmla="*/ 330431 w 2312360"/>
                <a:gd name="connsiteY36" fmla="*/ 1918733 h 2312360"/>
                <a:gd name="connsiteX37" fmla="*/ 331079 w 2312360"/>
                <a:gd name="connsiteY37" fmla="*/ 1918085 h 2312360"/>
                <a:gd name="connsiteX38" fmla="*/ 843484 w 2312360"/>
                <a:gd name="connsiteY38" fmla="*/ 1406548 h 2312360"/>
                <a:gd name="connsiteX39" fmla="*/ 941088 w 2312360"/>
                <a:gd name="connsiteY39" fmla="*/ 1309109 h 2312360"/>
                <a:gd name="connsiteX40" fmla="*/ 941088 w 2312360"/>
                <a:gd name="connsiteY40" fmla="*/ 1237915 h 2312360"/>
                <a:gd name="connsiteX41" fmla="*/ 900936 w 2312360"/>
                <a:gd name="connsiteY41" fmla="*/ 1197763 h 2312360"/>
                <a:gd name="connsiteX42" fmla="*/ 770601 w 2312360"/>
                <a:gd name="connsiteY42" fmla="*/ 1197763 h 2312360"/>
                <a:gd name="connsiteX43" fmla="*/ 227756 w 2312360"/>
                <a:gd name="connsiteY43" fmla="*/ 1197763 h 2312360"/>
                <a:gd name="connsiteX44" fmla="*/ 330461 w 2312360"/>
                <a:gd name="connsiteY44" fmla="*/ 393593 h 2312360"/>
                <a:gd name="connsiteX45" fmla="*/ 289234 w 2312360"/>
                <a:gd name="connsiteY45" fmla="*/ 439109 h 2312360"/>
                <a:gd name="connsiteX46" fmla="*/ 38482 w 2312360"/>
                <a:gd name="connsiteY46" fmla="*/ 1040919 h 2312360"/>
                <a:gd name="connsiteX47" fmla="*/ 34775 w 2312360"/>
                <a:gd name="connsiteY47" fmla="*/ 1114594 h 2312360"/>
                <a:gd name="connsiteX48" fmla="*/ 36559 w 2312360"/>
                <a:gd name="connsiteY48" fmla="*/ 1114594 h 2312360"/>
                <a:gd name="connsiteX49" fmla="*/ 864157 w 2312360"/>
                <a:gd name="connsiteY49" fmla="*/ 1114594 h 2312360"/>
                <a:gd name="connsiteX50" fmla="*/ 899505 w 2312360"/>
                <a:gd name="connsiteY50" fmla="*/ 1114594 h 2312360"/>
                <a:gd name="connsiteX51" fmla="*/ 941088 w 2312360"/>
                <a:gd name="connsiteY51" fmla="*/ 1074445 h 2312360"/>
                <a:gd name="connsiteX52" fmla="*/ 941088 w 2312360"/>
                <a:gd name="connsiteY52" fmla="*/ 999279 h 2312360"/>
                <a:gd name="connsiteX53" fmla="*/ 851738 w 2312360"/>
                <a:gd name="connsiteY53" fmla="*/ 910651 h 2312360"/>
                <a:gd name="connsiteX54" fmla="*/ 466697 w 2312360"/>
                <a:gd name="connsiteY54" fmla="*/ 528727 h 2312360"/>
                <a:gd name="connsiteX55" fmla="*/ 1977032 w 2312360"/>
                <a:gd name="connsiteY55" fmla="*/ 388220 h 2312360"/>
                <a:gd name="connsiteX56" fmla="*/ 1971033 w 2312360"/>
                <a:gd name="connsiteY56" fmla="*/ 394208 h 2312360"/>
                <a:gd name="connsiteX57" fmla="*/ 1461913 w 2312360"/>
                <a:gd name="connsiteY57" fmla="*/ 902466 h 2312360"/>
                <a:gd name="connsiteX58" fmla="*/ 1354066 w 2312360"/>
                <a:gd name="connsiteY58" fmla="*/ 1010130 h 2312360"/>
                <a:gd name="connsiteX59" fmla="*/ 1354066 w 2312360"/>
                <a:gd name="connsiteY59" fmla="*/ 1074445 h 2312360"/>
                <a:gd name="connsiteX60" fmla="*/ 1394215 w 2312360"/>
                <a:gd name="connsiteY60" fmla="*/ 1114594 h 2312360"/>
                <a:gd name="connsiteX61" fmla="*/ 1541761 w 2312360"/>
                <a:gd name="connsiteY61" fmla="*/ 1114594 h 2312360"/>
                <a:gd name="connsiteX62" fmla="*/ 2084606 w 2312360"/>
                <a:gd name="connsiteY62" fmla="*/ 1114594 h 2312360"/>
                <a:gd name="connsiteX63" fmla="*/ 2277585 w 2312360"/>
                <a:gd name="connsiteY63" fmla="*/ 1114594 h 2312360"/>
                <a:gd name="connsiteX64" fmla="*/ 2273878 w 2312360"/>
                <a:gd name="connsiteY64" fmla="*/ 1040919 h 2312360"/>
                <a:gd name="connsiteX65" fmla="*/ 2023126 w 2312360"/>
                <a:gd name="connsiteY65" fmla="*/ 439109 h 2312360"/>
                <a:gd name="connsiteX66" fmla="*/ 1199200 w 2312360"/>
                <a:gd name="connsiteY66" fmla="*/ 31054 h 2312360"/>
                <a:gd name="connsiteX67" fmla="*/ 1199200 w 2312360"/>
                <a:gd name="connsiteY67" fmla="*/ 37923 h 2312360"/>
                <a:gd name="connsiteX68" fmla="*/ 1199200 w 2312360"/>
                <a:gd name="connsiteY68" fmla="*/ 864512 h 2312360"/>
                <a:gd name="connsiteX69" fmla="*/ 1199200 w 2312360"/>
                <a:gd name="connsiteY69" fmla="*/ 921423 h 2312360"/>
                <a:gd name="connsiteX70" fmla="*/ 1227878 w 2312360"/>
                <a:gd name="connsiteY70" fmla="*/ 951125 h 2312360"/>
                <a:gd name="connsiteX71" fmla="*/ 1299680 w 2312360"/>
                <a:gd name="connsiteY71" fmla="*/ 951125 h 2312360"/>
                <a:gd name="connsiteX72" fmla="*/ 1398721 w 2312360"/>
                <a:gd name="connsiteY72" fmla="*/ 852251 h 2312360"/>
                <a:gd name="connsiteX73" fmla="*/ 1783762 w 2312360"/>
                <a:gd name="connsiteY73" fmla="*/ 467862 h 2312360"/>
                <a:gd name="connsiteX74" fmla="*/ 1920376 w 2312360"/>
                <a:gd name="connsiteY74" fmla="*/ 331480 h 2312360"/>
                <a:gd name="connsiteX75" fmla="*/ 1870829 w 2312360"/>
                <a:gd name="connsiteY75" fmla="*/ 286296 h 2312360"/>
                <a:gd name="connsiteX76" fmla="*/ 1271051 w 2312360"/>
                <a:gd name="connsiteY76" fmla="*/ 34694 h 2312360"/>
                <a:gd name="connsiteX77" fmla="*/ 1116031 w 2312360"/>
                <a:gd name="connsiteY77" fmla="*/ 30908 h 2312360"/>
                <a:gd name="connsiteX78" fmla="*/ 1041309 w 2312360"/>
                <a:gd name="connsiteY78" fmla="*/ 34694 h 2312360"/>
                <a:gd name="connsiteX79" fmla="*/ 441531 w 2312360"/>
                <a:gd name="connsiteY79" fmla="*/ 286296 h 2312360"/>
                <a:gd name="connsiteX80" fmla="*/ 391954 w 2312360"/>
                <a:gd name="connsiteY80" fmla="*/ 331507 h 2312360"/>
                <a:gd name="connsiteX81" fmla="*/ 392918 w 2312360"/>
                <a:gd name="connsiteY81" fmla="*/ 332476 h 2312360"/>
                <a:gd name="connsiteX82" fmla="*/ 902038 w 2312360"/>
                <a:gd name="connsiteY82" fmla="*/ 844013 h 2312360"/>
                <a:gd name="connsiteX83" fmla="*/ 1008644 w 2312360"/>
                <a:gd name="connsiteY83" fmla="*/ 951125 h 2312360"/>
                <a:gd name="connsiteX84" fmla="*/ 1064408 w 2312360"/>
                <a:gd name="connsiteY84" fmla="*/ 951125 h 2312360"/>
                <a:gd name="connsiteX85" fmla="*/ 1116031 w 2312360"/>
                <a:gd name="connsiteY85" fmla="*/ 899502 h 2312360"/>
                <a:gd name="connsiteX86" fmla="*/ 1116031 w 2312360"/>
                <a:gd name="connsiteY86" fmla="*/ 771070 h 2312360"/>
                <a:gd name="connsiteX87" fmla="*/ 1116031 w 2312360"/>
                <a:gd name="connsiteY87" fmla="*/ 228887 h 2312360"/>
                <a:gd name="connsiteX88" fmla="*/ 1156180 w 2312360"/>
                <a:gd name="connsiteY88" fmla="*/ 0 h 2312360"/>
                <a:gd name="connsiteX89" fmla="*/ 2312360 w 2312360"/>
                <a:gd name="connsiteY89" fmla="*/ 1156180 h 2312360"/>
                <a:gd name="connsiteX90" fmla="*/ 1156180 w 2312360"/>
                <a:gd name="connsiteY90" fmla="*/ 2312360 h 2312360"/>
                <a:gd name="connsiteX91" fmla="*/ 0 w 2312360"/>
                <a:gd name="connsiteY91" fmla="*/ 1156180 h 2312360"/>
                <a:gd name="connsiteX92" fmla="*/ 1156180 w 2312360"/>
                <a:gd name="connsiteY92" fmla="*/ 0 h 231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12360" h="2312360">
                  <a:moveTo>
                    <a:pt x="1227878" y="1361235"/>
                  </a:moveTo>
                  <a:lnTo>
                    <a:pt x="1199200" y="1390938"/>
                  </a:lnTo>
                  <a:lnTo>
                    <a:pt x="1199200" y="1541291"/>
                  </a:lnTo>
                  <a:cubicBezTo>
                    <a:pt x="1199200" y="1703967"/>
                    <a:pt x="1199200" y="1884072"/>
                    <a:pt x="1199200" y="2083474"/>
                  </a:cubicBezTo>
                  <a:lnTo>
                    <a:pt x="1199200" y="2281307"/>
                  </a:lnTo>
                  <a:lnTo>
                    <a:pt x="1271051" y="2277666"/>
                  </a:lnTo>
                  <a:cubicBezTo>
                    <a:pt x="1497664" y="2254574"/>
                    <a:pt x="1704366" y="2163907"/>
                    <a:pt x="1870829" y="2026064"/>
                  </a:cubicBezTo>
                  <a:lnTo>
                    <a:pt x="1925754" y="1975976"/>
                  </a:lnTo>
                  <a:lnTo>
                    <a:pt x="1919380" y="1969653"/>
                  </a:lnTo>
                  <a:cubicBezTo>
                    <a:pt x="1891088" y="1941590"/>
                    <a:pt x="1787350" y="1838691"/>
                    <a:pt x="1406975" y="1461395"/>
                  </a:cubicBezTo>
                  <a:lnTo>
                    <a:pt x="1305998" y="1361235"/>
                  </a:lnTo>
                  <a:close/>
                  <a:moveTo>
                    <a:pt x="1002366" y="1361235"/>
                  </a:moveTo>
                  <a:lnTo>
                    <a:pt x="910235" y="1453210"/>
                  </a:lnTo>
                  <a:cubicBezTo>
                    <a:pt x="795449" y="1567802"/>
                    <a:pt x="668364" y="1694672"/>
                    <a:pt x="527663" y="1835134"/>
                  </a:cubicBezTo>
                  <a:lnTo>
                    <a:pt x="386594" y="1975965"/>
                  </a:lnTo>
                  <a:lnTo>
                    <a:pt x="441531" y="2026064"/>
                  </a:lnTo>
                  <a:cubicBezTo>
                    <a:pt x="607994" y="2163907"/>
                    <a:pt x="814696" y="2254574"/>
                    <a:pt x="1041309" y="2277666"/>
                  </a:cubicBezTo>
                  <a:lnTo>
                    <a:pt x="1116031" y="2281452"/>
                  </a:lnTo>
                  <a:lnTo>
                    <a:pt x="1116031" y="2274438"/>
                  </a:lnTo>
                  <a:cubicBezTo>
                    <a:pt x="1116031" y="2232110"/>
                    <a:pt x="1116031" y="2069849"/>
                    <a:pt x="1116031" y="1447849"/>
                  </a:cubicBezTo>
                  <a:lnTo>
                    <a:pt x="1116031" y="1412858"/>
                  </a:lnTo>
                  <a:lnTo>
                    <a:pt x="1064408" y="1361235"/>
                  </a:lnTo>
                  <a:close/>
                  <a:moveTo>
                    <a:pt x="1392833" y="1197763"/>
                  </a:moveTo>
                  <a:lnTo>
                    <a:pt x="1354066" y="1237915"/>
                  </a:lnTo>
                  <a:lnTo>
                    <a:pt x="1354066" y="1298187"/>
                  </a:lnTo>
                  <a:lnTo>
                    <a:pt x="1453716" y="1398310"/>
                  </a:lnTo>
                  <a:cubicBezTo>
                    <a:pt x="1568502" y="1513641"/>
                    <a:pt x="1695587" y="1641330"/>
                    <a:pt x="1836288" y="1782699"/>
                  </a:cubicBezTo>
                  <a:lnTo>
                    <a:pt x="1977046" y="1924124"/>
                  </a:lnTo>
                  <a:lnTo>
                    <a:pt x="2023126" y="1873251"/>
                  </a:lnTo>
                  <a:cubicBezTo>
                    <a:pt x="2160503" y="1706224"/>
                    <a:pt x="2250864" y="1498821"/>
                    <a:pt x="2273878" y="1271441"/>
                  </a:cubicBezTo>
                  <a:lnTo>
                    <a:pt x="2277586" y="1197763"/>
                  </a:lnTo>
                  <a:lnTo>
                    <a:pt x="2275803" y="1197763"/>
                  </a:lnTo>
                  <a:cubicBezTo>
                    <a:pt x="2233423" y="1197763"/>
                    <a:pt x="2070964" y="1197763"/>
                    <a:pt x="1448205" y="1197763"/>
                  </a:cubicBezTo>
                  <a:close/>
                  <a:moveTo>
                    <a:pt x="34774" y="1197763"/>
                  </a:moveTo>
                  <a:lnTo>
                    <a:pt x="38482" y="1271441"/>
                  </a:lnTo>
                  <a:cubicBezTo>
                    <a:pt x="61496" y="1498821"/>
                    <a:pt x="151857" y="1706224"/>
                    <a:pt x="289234" y="1873251"/>
                  </a:cubicBezTo>
                  <a:lnTo>
                    <a:pt x="330431" y="1918733"/>
                  </a:lnTo>
                  <a:lnTo>
                    <a:pt x="331079" y="1918085"/>
                  </a:lnTo>
                  <a:cubicBezTo>
                    <a:pt x="359371" y="1889841"/>
                    <a:pt x="463109" y="1786278"/>
                    <a:pt x="843484" y="1406548"/>
                  </a:cubicBezTo>
                  <a:lnTo>
                    <a:pt x="941088" y="1309109"/>
                  </a:lnTo>
                  <a:lnTo>
                    <a:pt x="941088" y="1237915"/>
                  </a:lnTo>
                  <a:lnTo>
                    <a:pt x="900936" y="1197763"/>
                  </a:lnTo>
                  <a:lnTo>
                    <a:pt x="770601" y="1197763"/>
                  </a:lnTo>
                  <a:cubicBezTo>
                    <a:pt x="607727" y="1197763"/>
                    <a:pt x="427402" y="1197763"/>
                    <a:pt x="227756" y="1197763"/>
                  </a:cubicBezTo>
                  <a:close/>
                  <a:moveTo>
                    <a:pt x="330461" y="393593"/>
                  </a:moveTo>
                  <a:lnTo>
                    <a:pt x="289234" y="439109"/>
                  </a:lnTo>
                  <a:cubicBezTo>
                    <a:pt x="151857" y="606136"/>
                    <a:pt x="61496" y="813539"/>
                    <a:pt x="38482" y="1040919"/>
                  </a:cubicBezTo>
                  <a:lnTo>
                    <a:pt x="34775" y="1114594"/>
                  </a:lnTo>
                  <a:lnTo>
                    <a:pt x="36559" y="1114594"/>
                  </a:lnTo>
                  <a:cubicBezTo>
                    <a:pt x="78939" y="1114594"/>
                    <a:pt x="241398" y="1114594"/>
                    <a:pt x="864157" y="1114594"/>
                  </a:cubicBezTo>
                  <a:lnTo>
                    <a:pt x="899505" y="1114594"/>
                  </a:lnTo>
                  <a:lnTo>
                    <a:pt x="941088" y="1074445"/>
                  </a:lnTo>
                  <a:lnTo>
                    <a:pt x="941088" y="999279"/>
                  </a:lnTo>
                  <a:lnTo>
                    <a:pt x="851738" y="910651"/>
                  </a:lnTo>
                  <a:cubicBezTo>
                    <a:pt x="736211" y="796059"/>
                    <a:pt x="608306" y="669190"/>
                    <a:pt x="466697" y="528727"/>
                  </a:cubicBezTo>
                  <a:close/>
                  <a:moveTo>
                    <a:pt x="1977032" y="388220"/>
                  </a:moveTo>
                  <a:lnTo>
                    <a:pt x="1971033" y="394208"/>
                  </a:lnTo>
                  <a:cubicBezTo>
                    <a:pt x="1942923" y="422271"/>
                    <a:pt x="1839849" y="525170"/>
                    <a:pt x="1461913" y="902466"/>
                  </a:cubicBezTo>
                  <a:lnTo>
                    <a:pt x="1354066" y="1010130"/>
                  </a:lnTo>
                  <a:lnTo>
                    <a:pt x="1354066" y="1074445"/>
                  </a:lnTo>
                  <a:lnTo>
                    <a:pt x="1394215" y="1114594"/>
                  </a:lnTo>
                  <a:lnTo>
                    <a:pt x="1541761" y="1114594"/>
                  </a:lnTo>
                  <a:cubicBezTo>
                    <a:pt x="1704635" y="1114594"/>
                    <a:pt x="1884960" y="1114594"/>
                    <a:pt x="2084606" y="1114594"/>
                  </a:cubicBezTo>
                  <a:lnTo>
                    <a:pt x="2277585" y="1114594"/>
                  </a:lnTo>
                  <a:lnTo>
                    <a:pt x="2273878" y="1040919"/>
                  </a:lnTo>
                  <a:cubicBezTo>
                    <a:pt x="2250864" y="813539"/>
                    <a:pt x="2160503" y="606136"/>
                    <a:pt x="2023126" y="439109"/>
                  </a:cubicBezTo>
                  <a:close/>
                  <a:moveTo>
                    <a:pt x="1199200" y="31054"/>
                  </a:moveTo>
                  <a:lnTo>
                    <a:pt x="1199200" y="37923"/>
                  </a:lnTo>
                  <a:cubicBezTo>
                    <a:pt x="1199200" y="80251"/>
                    <a:pt x="1199200" y="242512"/>
                    <a:pt x="1199200" y="864512"/>
                  </a:cubicBezTo>
                  <a:lnTo>
                    <a:pt x="1199200" y="921423"/>
                  </a:lnTo>
                  <a:lnTo>
                    <a:pt x="1227878" y="951125"/>
                  </a:lnTo>
                  <a:lnTo>
                    <a:pt x="1299680" y="951125"/>
                  </a:lnTo>
                  <a:lnTo>
                    <a:pt x="1398721" y="852251"/>
                  </a:lnTo>
                  <a:cubicBezTo>
                    <a:pt x="1514248" y="736920"/>
                    <a:pt x="1642153" y="609232"/>
                    <a:pt x="1783762" y="467862"/>
                  </a:cubicBezTo>
                  <a:lnTo>
                    <a:pt x="1920376" y="331480"/>
                  </a:lnTo>
                  <a:lnTo>
                    <a:pt x="1870829" y="286296"/>
                  </a:lnTo>
                  <a:cubicBezTo>
                    <a:pt x="1704366" y="148453"/>
                    <a:pt x="1497664" y="57786"/>
                    <a:pt x="1271051" y="34694"/>
                  </a:cubicBezTo>
                  <a:close/>
                  <a:moveTo>
                    <a:pt x="1116031" y="30908"/>
                  </a:moveTo>
                  <a:lnTo>
                    <a:pt x="1041309" y="34694"/>
                  </a:lnTo>
                  <a:cubicBezTo>
                    <a:pt x="814696" y="57786"/>
                    <a:pt x="607994" y="148453"/>
                    <a:pt x="441531" y="286296"/>
                  </a:cubicBezTo>
                  <a:lnTo>
                    <a:pt x="391954" y="331507"/>
                  </a:lnTo>
                  <a:lnTo>
                    <a:pt x="392918" y="332476"/>
                  </a:lnTo>
                  <a:cubicBezTo>
                    <a:pt x="421029" y="360720"/>
                    <a:pt x="524102" y="464283"/>
                    <a:pt x="902038" y="844013"/>
                  </a:cubicBezTo>
                  <a:lnTo>
                    <a:pt x="1008644" y="951125"/>
                  </a:lnTo>
                  <a:lnTo>
                    <a:pt x="1064408" y="951125"/>
                  </a:lnTo>
                  <a:lnTo>
                    <a:pt x="1116031" y="899502"/>
                  </a:lnTo>
                  <a:lnTo>
                    <a:pt x="1116031" y="771070"/>
                  </a:lnTo>
                  <a:cubicBezTo>
                    <a:pt x="1116031" y="608394"/>
                    <a:pt x="1116031" y="428289"/>
                    <a:pt x="1116031" y="228887"/>
                  </a:cubicBezTo>
                  <a:close/>
                  <a:moveTo>
                    <a:pt x="1156180" y="0"/>
                  </a:moveTo>
                  <a:cubicBezTo>
                    <a:pt x="1794721" y="0"/>
                    <a:pt x="2312360" y="517639"/>
                    <a:pt x="2312360" y="1156180"/>
                  </a:cubicBezTo>
                  <a:cubicBezTo>
                    <a:pt x="2312360" y="1794721"/>
                    <a:pt x="1794721" y="2312360"/>
                    <a:pt x="1156180" y="2312360"/>
                  </a:cubicBezTo>
                  <a:cubicBezTo>
                    <a:pt x="517639" y="2312360"/>
                    <a:pt x="0" y="1794721"/>
                    <a:pt x="0" y="1156180"/>
                  </a:cubicBezTo>
                  <a:cubicBezTo>
                    <a:pt x="0" y="517639"/>
                    <a:pt x="517639" y="0"/>
                    <a:pt x="1156180"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7" name="752b02f9-17db-4a40-bf66-f955680b8fd5" descr="aQUAAB+LCAAAAAAABADFklFPwjAQx79L1bdJxoIS9zY0GB4UExZ9IDzU9WAla0e6zmDIvrvt1o7BJsKT2Ut3/d/d73+9HbqW3xtAPpoxLOQTxSuB2UQCQw6aEOTzPEkcNKKcUL56Fmm+yZA/39VpzZsPKuN3nOSgczmVFCfVr9/SW9kL5ZTlzMjcnqtCeNsI9d0qSAlJoCmbcAniq+7Q17HyPJNCNRingmGpGu7c4gaZK+QPBj230MkEtqqQg8IKy/IYPD2ATp/6QtsMyDrPJAMu90lvWI0OFFWH33beXl3jeMfzuH3omIg3dEsPpvIsxht4VaU0r5mADqFFbe4AVvVVhwPbhfMrbwjbCx3qjKa3ruc4SV+23MMbgi7sRQd4vYiPaZKKvxfRylr30+WSRhDGwMBqQsplwIliJnYLR4KuYskhy0xg+rmGSDbS/DutyrNY1bwajwfe8D4IkLXnFl3baBueu41H+nOeqUxpvpPym4EMokiN2ZBXhsp4y6fFv2QPLebBW1bBEyv4b+a8S9b0lLeF+n4ALpeTzmkFAAA=">
            <a:extLst>
              <a:ext uri="{FF2B5EF4-FFF2-40B4-BE49-F238E27FC236}">
                <a16:creationId xmlns:a16="http://schemas.microsoft.com/office/drawing/2014/main" id="{88C77B89-A15E-4DAA-9A14-95CC1199B2F8}"/>
              </a:ext>
            </a:extLst>
          </p:cNvPr>
          <p:cNvGrpSpPr>
            <a:grpSpLocks noChangeAspect="1"/>
          </p:cNvGrpSpPr>
          <p:nvPr/>
        </p:nvGrpSpPr>
        <p:grpSpPr>
          <a:xfrm>
            <a:off x="9120169" y="1109492"/>
            <a:ext cx="1984946" cy="1980948"/>
            <a:chOff x="4067678" y="2499070"/>
            <a:chExt cx="2653655" cy="2648310"/>
          </a:xfrm>
        </p:grpSpPr>
        <p:sp>
          <p:nvSpPr>
            <p:cNvPr id="28" name="BackShape">
              <a:extLst>
                <a:ext uri="{FF2B5EF4-FFF2-40B4-BE49-F238E27FC236}">
                  <a16:creationId xmlns:a16="http://schemas.microsoft.com/office/drawing/2014/main" id="{EBFF3EA1-6E80-457C-B315-E8D2A42457B3}"/>
                </a:ext>
              </a:extLst>
            </p:cNvPr>
            <p:cNvSpPr>
              <a:spLocks/>
            </p:cNvSpPr>
            <p:nvPr/>
          </p:nvSpPr>
          <p:spPr bwMode="auto">
            <a:xfrm>
              <a:off x="4067678" y="2499070"/>
              <a:ext cx="2653655" cy="2648310"/>
            </a:xfrm>
            <a:prstGeom prst="ellipse">
              <a:avLst/>
            </a:prstGeom>
            <a:solidFill>
              <a:srgbClr val="595959"/>
            </a:solidFill>
            <a:ln>
              <a:noFill/>
            </a:ln>
          </p:spPr>
          <p:txBody>
            <a:bodyPr anchor="ctr"/>
            <a:lstStyle/>
            <a:p>
              <a:pPr algn="ctr"/>
              <a:endParaRPr>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BackShape">
              <a:extLst>
                <a:ext uri="{FF2B5EF4-FFF2-40B4-BE49-F238E27FC236}">
                  <a16:creationId xmlns:a16="http://schemas.microsoft.com/office/drawing/2014/main" id="{88C76EE0-69D6-40ED-A134-FA39A64D10C0}"/>
                </a:ext>
              </a:extLst>
            </p:cNvPr>
            <p:cNvSpPr>
              <a:spLocks/>
            </p:cNvSpPr>
            <p:nvPr/>
          </p:nvSpPr>
          <p:spPr bwMode="auto">
            <a:xfrm>
              <a:off x="4211985" y="2636697"/>
              <a:ext cx="2365040" cy="2373056"/>
            </a:xfrm>
            <a:prstGeom prst="ellipse">
              <a:avLst/>
            </a:prstGeom>
            <a:solidFill>
              <a:srgbClr val="595959"/>
            </a:solidFill>
            <a:ln>
              <a:noFill/>
            </a:ln>
          </p:spPr>
          <p:txBody>
            <a:bodyPr anchor="ctr"/>
            <a:lstStyle/>
            <a:p>
              <a:pPr algn="ctr"/>
              <a:endParaRPr>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ValueShape">
              <a:extLst>
                <a:ext uri="{FF2B5EF4-FFF2-40B4-BE49-F238E27FC236}">
                  <a16:creationId xmlns:a16="http://schemas.microsoft.com/office/drawing/2014/main" id="{D3B6549E-68F0-416E-ADBE-B66611E6A68A}"/>
                </a:ext>
              </a:extLst>
            </p:cNvPr>
            <p:cNvSpPr/>
            <p:nvPr/>
          </p:nvSpPr>
          <p:spPr>
            <a:xfrm>
              <a:off x="4276120" y="2706131"/>
              <a:ext cx="2236770" cy="2234188"/>
            </a:xfrm>
            <a:prstGeom prst="pie">
              <a:avLst>
                <a:gd name="adj1" fmla="val 16200000"/>
                <a:gd name="adj2" fmla="val 4104000"/>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BackShape">
              <a:extLst>
                <a:ext uri="{FF2B5EF4-FFF2-40B4-BE49-F238E27FC236}">
                  <a16:creationId xmlns:a16="http://schemas.microsoft.com/office/drawing/2014/main" id="{39C47F97-8A3E-4746-8EEB-C3A374220C18}"/>
                </a:ext>
              </a:extLst>
            </p:cNvPr>
            <p:cNvSpPr/>
            <p:nvPr/>
          </p:nvSpPr>
          <p:spPr>
            <a:xfrm>
              <a:off x="4238325" y="2667045"/>
              <a:ext cx="2312360" cy="2312360"/>
            </a:xfrm>
            <a:custGeom>
              <a:avLst/>
              <a:gdLst>
                <a:gd name="connsiteX0" fmla="*/ 1227878 w 2312360"/>
                <a:gd name="connsiteY0" fmla="*/ 1361235 h 2312360"/>
                <a:gd name="connsiteX1" fmla="*/ 1199200 w 2312360"/>
                <a:gd name="connsiteY1" fmla="*/ 1390938 h 2312360"/>
                <a:gd name="connsiteX2" fmla="*/ 1199200 w 2312360"/>
                <a:gd name="connsiteY2" fmla="*/ 1541291 h 2312360"/>
                <a:gd name="connsiteX3" fmla="*/ 1199200 w 2312360"/>
                <a:gd name="connsiteY3" fmla="*/ 2083474 h 2312360"/>
                <a:gd name="connsiteX4" fmla="*/ 1199200 w 2312360"/>
                <a:gd name="connsiteY4" fmla="*/ 2281307 h 2312360"/>
                <a:gd name="connsiteX5" fmla="*/ 1271051 w 2312360"/>
                <a:gd name="connsiteY5" fmla="*/ 2277666 h 2312360"/>
                <a:gd name="connsiteX6" fmla="*/ 1870829 w 2312360"/>
                <a:gd name="connsiteY6" fmla="*/ 2026064 h 2312360"/>
                <a:gd name="connsiteX7" fmla="*/ 1925754 w 2312360"/>
                <a:gd name="connsiteY7" fmla="*/ 1975976 h 2312360"/>
                <a:gd name="connsiteX8" fmla="*/ 1919380 w 2312360"/>
                <a:gd name="connsiteY8" fmla="*/ 1969653 h 2312360"/>
                <a:gd name="connsiteX9" fmla="*/ 1406975 w 2312360"/>
                <a:gd name="connsiteY9" fmla="*/ 1461395 h 2312360"/>
                <a:gd name="connsiteX10" fmla="*/ 1305998 w 2312360"/>
                <a:gd name="connsiteY10" fmla="*/ 1361235 h 2312360"/>
                <a:gd name="connsiteX11" fmla="*/ 1002366 w 2312360"/>
                <a:gd name="connsiteY11" fmla="*/ 1361235 h 2312360"/>
                <a:gd name="connsiteX12" fmla="*/ 910235 w 2312360"/>
                <a:gd name="connsiteY12" fmla="*/ 1453210 h 2312360"/>
                <a:gd name="connsiteX13" fmla="*/ 527663 w 2312360"/>
                <a:gd name="connsiteY13" fmla="*/ 1835134 h 2312360"/>
                <a:gd name="connsiteX14" fmla="*/ 386594 w 2312360"/>
                <a:gd name="connsiteY14" fmla="*/ 1975965 h 2312360"/>
                <a:gd name="connsiteX15" fmla="*/ 441531 w 2312360"/>
                <a:gd name="connsiteY15" fmla="*/ 2026064 h 2312360"/>
                <a:gd name="connsiteX16" fmla="*/ 1041309 w 2312360"/>
                <a:gd name="connsiteY16" fmla="*/ 2277666 h 2312360"/>
                <a:gd name="connsiteX17" fmla="*/ 1116031 w 2312360"/>
                <a:gd name="connsiteY17" fmla="*/ 2281452 h 2312360"/>
                <a:gd name="connsiteX18" fmla="*/ 1116031 w 2312360"/>
                <a:gd name="connsiteY18" fmla="*/ 2274438 h 2312360"/>
                <a:gd name="connsiteX19" fmla="*/ 1116031 w 2312360"/>
                <a:gd name="connsiteY19" fmla="*/ 1447849 h 2312360"/>
                <a:gd name="connsiteX20" fmla="*/ 1116031 w 2312360"/>
                <a:gd name="connsiteY20" fmla="*/ 1412858 h 2312360"/>
                <a:gd name="connsiteX21" fmla="*/ 1064408 w 2312360"/>
                <a:gd name="connsiteY21" fmla="*/ 1361235 h 2312360"/>
                <a:gd name="connsiteX22" fmla="*/ 1392833 w 2312360"/>
                <a:gd name="connsiteY22" fmla="*/ 1197763 h 2312360"/>
                <a:gd name="connsiteX23" fmla="*/ 1354066 w 2312360"/>
                <a:gd name="connsiteY23" fmla="*/ 1237915 h 2312360"/>
                <a:gd name="connsiteX24" fmla="*/ 1354066 w 2312360"/>
                <a:gd name="connsiteY24" fmla="*/ 1298187 h 2312360"/>
                <a:gd name="connsiteX25" fmla="*/ 1453716 w 2312360"/>
                <a:gd name="connsiteY25" fmla="*/ 1398310 h 2312360"/>
                <a:gd name="connsiteX26" fmla="*/ 1836288 w 2312360"/>
                <a:gd name="connsiteY26" fmla="*/ 1782699 h 2312360"/>
                <a:gd name="connsiteX27" fmla="*/ 1977046 w 2312360"/>
                <a:gd name="connsiteY27" fmla="*/ 1924124 h 2312360"/>
                <a:gd name="connsiteX28" fmla="*/ 2023126 w 2312360"/>
                <a:gd name="connsiteY28" fmla="*/ 1873251 h 2312360"/>
                <a:gd name="connsiteX29" fmla="*/ 2273878 w 2312360"/>
                <a:gd name="connsiteY29" fmla="*/ 1271441 h 2312360"/>
                <a:gd name="connsiteX30" fmla="*/ 2277586 w 2312360"/>
                <a:gd name="connsiteY30" fmla="*/ 1197763 h 2312360"/>
                <a:gd name="connsiteX31" fmla="*/ 2275803 w 2312360"/>
                <a:gd name="connsiteY31" fmla="*/ 1197763 h 2312360"/>
                <a:gd name="connsiteX32" fmla="*/ 1448205 w 2312360"/>
                <a:gd name="connsiteY32" fmla="*/ 1197763 h 2312360"/>
                <a:gd name="connsiteX33" fmla="*/ 34774 w 2312360"/>
                <a:gd name="connsiteY33" fmla="*/ 1197763 h 2312360"/>
                <a:gd name="connsiteX34" fmla="*/ 38482 w 2312360"/>
                <a:gd name="connsiteY34" fmla="*/ 1271441 h 2312360"/>
                <a:gd name="connsiteX35" fmla="*/ 289234 w 2312360"/>
                <a:gd name="connsiteY35" fmla="*/ 1873251 h 2312360"/>
                <a:gd name="connsiteX36" fmla="*/ 330431 w 2312360"/>
                <a:gd name="connsiteY36" fmla="*/ 1918733 h 2312360"/>
                <a:gd name="connsiteX37" fmla="*/ 331079 w 2312360"/>
                <a:gd name="connsiteY37" fmla="*/ 1918085 h 2312360"/>
                <a:gd name="connsiteX38" fmla="*/ 843484 w 2312360"/>
                <a:gd name="connsiteY38" fmla="*/ 1406548 h 2312360"/>
                <a:gd name="connsiteX39" fmla="*/ 941088 w 2312360"/>
                <a:gd name="connsiteY39" fmla="*/ 1309109 h 2312360"/>
                <a:gd name="connsiteX40" fmla="*/ 941088 w 2312360"/>
                <a:gd name="connsiteY40" fmla="*/ 1237915 h 2312360"/>
                <a:gd name="connsiteX41" fmla="*/ 900936 w 2312360"/>
                <a:gd name="connsiteY41" fmla="*/ 1197763 h 2312360"/>
                <a:gd name="connsiteX42" fmla="*/ 770601 w 2312360"/>
                <a:gd name="connsiteY42" fmla="*/ 1197763 h 2312360"/>
                <a:gd name="connsiteX43" fmla="*/ 227756 w 2312360"/>
                <a:gd name="connsiteY43" fmla="*/ 1197763 h 2312360"/>
                <a:gd name="connsiteX44" fmla="*/ 330461 w 2312360"/>
                <a:gd name="connsiteY44" fmla="*/ 393593 h 2312360"/>
                <a:gd name="connsiteX45" fmla="*/ 289234 w 2312360"/>
                <a:gd name="connsiteY45" fmla="*/ 439109 h 2312360"/>
                <a:gd name="connsiteX46" fmla="*/ 38482 w 2312360"/>
                <a:gd name="connsiteY46" fmla="*/ 1040919 h 2312360"/>
                <a:gd name="connsiteX47" fmla="*/ 34775 w 2312360"/>
                <a:gd name="connsiteY47" fmla="*/ 1114594 h 2312360"/>
                <a:gd name="connsiteX48" fmla="*/ 36559 w 2312360"/>
                <a:gd name="connsiteY48" fmla="*/ 1114594 h 2312360"/>
                <a:gd name="connsiteX49" fmla="*/ 864157 w 2312360"/>
                <a:gd name="connsiteY49" fmla="*/ 1114594 h 2312360"/>
                <a:gd name="connsiteX50" fmla="*/ 899505 w 2312360"/>
                <a:gd name="connsiteY50" fmla="*/ 1114594 h 2312360"/>
                <a:gd name="connsiteX51" fmla="*/ 941088 w 2312360"/>
                <a:gd name="connsiteY51" fmla="*/ 1074445 h 2312360"/>
                <a:gd name="connsiteX52" fmla="*/ 941088 w 2312360"/>
                <a:gd name="connsiteY52" fmla="*/ 999279 h 2312360"/>
                <a:gd name="connsiteX53" fmla="*/ 851738 w 2312360"/>
                <a:gd name="connsiteY53" fmla="*/ 910651 h 2312360"/>
                <a:gd name="connsiteX54" fmla="*/ 466697 w 2312360"/>
                <a:gd name="connsiteY54" fmla="*/ 528727 h 2312360"/>
                <a:gd name="connsiteX55" fmla="*/ 1977032 w 2312360"/>
                <a:gd name="connsiteY55" fmla="*/ 388220 h 2312360"/>
                <a:gd name="connsiteX56" fmla="*/ 1971033 w 2312360"/>
                <a:gd name="connsiteY56" fmla="*/ 394208 h 2312360"/>
                <a:gd name="connsiteX57" fmla="*/ 1461913 w 2312360"/>
                <a:gd name="connsiteY57" fmla="*/ 902466 h 2312360"/>
                <a:gd name="connsiteX58" fmla="*/ 1354066 w 2312360"/>
                <a:gd name="connsiteY58" fmla="*/ 1010130 h 2312360"/>
                <a:gd name="connsiteX59" fmla="*/ 1354066 w 2312360"/>
                <a:gd name="connsiteY59" fmla="*/ 1074445 h 2312360"/>
                <a:gd name="connsiteX60" fmla="*/ 1394215 w 2312360"/>
                <a:gd name="connsiteY60" fmla="*/ 1114594 h 2312360"/>
                <a:gd name="connsiteX61" fmla="*/ 1541761 w 2312360"/>
                <a:gd name="connsiteY61" fmla="*/ 1114594 h 2312360"/>
                <a:gd name="connsiteX62" fmla="*/ 2084606 w 2312360"/>
                <a:gd name="connsiteY62" fmla="*/ 1114594 h 2312360"/>
                <a:gd name="connsiteX63" fmla="*/ 2277585 w 2312360"/>
                <a:gd name="connsiteY63" fmla="*/ 1114594 h 2312360"/>
                <a:gd name="connsiteX64" fmla="*/ 2273878 w 2312360"/>
                <a:gd name="connsiteY64" fmla="*/ 1040919 h 2312360"/>
                <a:gd name="connsiteX65" fmla="*/ 2023126 w 2312360"/>
                <a:gd name="connsiteY65" fmla="*/ 439109 h 2312360"/>
                <a:gd name="connsiteX66" fmla="*/ 1199200 w 2312360"/>
                <a:gd name="connsiteY66" fmla="*/ 31054 h 2312360"/>
                <a:gd name="connsiteX67" fmla="*/ 1199200 w 2312360"/>
                <a:gd name="connsiteY67" fmla="*/ 37923 h 2312360"/>
                <a:gd name="connsiteX68" fmla="*/ 1199200 w 2312360"/>
                <a:gd name="connsiteY68" fmla="*/ 864512 h 2312360"/>
                <a:gd name="connsiteX69" fmla="*/ 1199200 w 2312360"/>
                <a:gd name="connsiteY69" fmla="*/ 921423 h 2312360"/>
                <a:gd name="connsiteX70" fmla="*/ 1227878 w 2312360"/>
                <a:gd name="connsiteY70" fmla="*/ 951125 h 2312360"/>
                <a:gd name="connsiteX71" fmla="*/ 1299680 w 2312360"/>
                <a:gd name="connsiteY71" fmla="*/ 951125 h 2312360"/>
                <a:gd name="connsiteX72" fmla="*/ 1398721 w 2312360"/>
                <a:gd name="connsiteY72" fmla="*/ 852251 h 2312360"/>
                <a:gd name="connsiteX73" fmla="*/ 1783762 w 2312360"/>
                <a:gd name="connsiteY73" fmla="*/ 467862 h 2312360"/>
                <a:gd name="connsiteX74" fmla="*/ 1920376 w 2312360"/>
                <a:gd name="connsiteY74" fmla="*/ 331480 h 2312360"/>
                <a:gd name="connsiteX75" fmla="*/ 1870829 w 2312360"/>
                <a:gd name="connsiteY75" fmla="*/ 286296 h 2312360"/>
                <a:gd name="connsiteX76" fmla="*/ 1271051 w 2312360"/>
                <a:gd name="connsiteY76" fmla="*/ 34694 h 2312360"/>
                <a:gd name="connsiteX77" fmla="*/ 1116031 w 2312360"/>
                <a:gd name="connsiteY77" fmla="*/ 30908 h 2312360"/>
                <a:gd name="connsiteX78" fmla="*/ 1041309 w 2312360"/>
                <a:gd name="connsiteY78" fmla="*/ 34694 h 2312360"/>
                <a:gd name="connsiteX79" fmla="*/ 441531 w 2312360"/>
                <a:gd name="connsiteY79" fmla="*/ 286296 h 2312360"/>
                <a:gd name="connsiteX80" fmla="*/ 391954 w 2312360"/>
                <a:gd name="connsiteY80" fmla="*/ 331507 h 2312360"/>
                <a:gd name="connsiteX81" fmla="*/ 392918 w 2312360"/>
                <a:gd name="connsiteY81" fmla="*/ 332476 h 2312360"/>
                <a:gd name="connsiteX82" fmla="*/ 902038 w 2312360"/>
                <a:gd name="connsiteY82" fmla="*/ 844013 h 2312360"/>
                <a:gd name="connsiteX83" fmla="*/ 1008644 w 2312360"/>
                <a:gd name="connsiteY83" fmla="*/ 951125 h 2312360"/>
                <a:gd name="connsiteX84" fmla="*/ 1064408 w 2312360"/>
                <a:gd name="connsiteY84" fmla="*/ 951125 h 2312360"/>
                <a:gd name="connsiteX85" fmla="*/ 1116031 w 2312360"/>
                <a:gd name="connsiteY85" fmla="*/ 899502 h 2312360"/>
                <a:gd name="connsiteX86" fmla="*/ 1116031 w 2312360"/>
                <a:gd name="connsiteY86" fmla="*/ 771070 h 2312360"/>
                <a:gd name="connsiteX87" fmla="*/ 1116031 w 2312360"/>
                <a:gd name="connsiteY87" fmla="*/ 228887 h 2312360"/>
                <a:gd name="connsiteX88" fmla="*/ 1156180 w 2312360"/>
                <a:gd name="connsiteY88" fmla="*/ 0 h 2312360"/>
                <a:gd name="connsiteX89" fmla="*/ 2312360 w 2312360"/>
                <a:gd name="connsiteY89" fmla="*/ 1156180 h 2312360"/>
                <a:gd name="connsiteX90" fmla="*/ 1156180 w 2312360"/>
                <a:gd name="connsiteY90" fmla="*/ 2312360 h 2312360"/>
                <a:gd name="connsiteX91" fmla="*/ 0 w 2312360"/>
                <a:gd name="connsiteY91" fmla="*/ 1156180 h 2312360"/>
                <a:gd name="connsiteX92" fmla="*/ 1156180 w 2312360"/>
                <a:gd name="connsiteY92" fmla="*/ 0 h 231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12360" h="2312360">
                  <a:moveTo>
                    <a:pt x="1227878" y="1361235"/>
                  </a:moveTo>
                  <a:lnTo>
                    <a:pt x="1199200" y="1390938"/>
                  </a:lnTo>
                  <a:lnTo>
                    <a:pt x="1199200" y="1541291"/>
                  </a:lnTo>
                  <a:cubicBezTo>
                    <a:pt x="1199200" y="1703967"/>
                    <a:pt x="1199200" y="1884072"/>
                    <a:pt x="1199200" y="2083474"/>
                  </a:cubicBezTo>
                  <a:lnTo>
                    <a:pt x="1199200" y="2281307"/>
                  </a:lnTo>
                  <a:lnTo>
                    <a:pt x="1271051" y="2277666"/>
                  </a:lnTo>
                  <a:cubicBezTo>
                    <a:pt x="1497664" y="2254574"/>
                    <a:pt x="1704366" y="2163907"/>
                    <a:pt x="1870829" y="2026064"/>
                  </a:cubicBezTo>
                  <a:lnTo>
                    <a:pt x="1925754" y="1975976"/>
                  </a:lnTo>
                  <a:lnTo>
                    <a:pt x="1919380" y="1969653"/>
                  </a:lnTo>
                  <a:cubicBezTo>
                    <a:pt x="1891088" y="1941590"/>
                    <a:pt x="1787350" y="1838691"/>
                    <a:pt x="1406975" y="1461395"/>
                  </a:cubicBezTo>
                  <a:lnTo>
                    <a:pt x="1305998" y="1361235"/>
                  </a:lnTo>
                  <a:close/>
                  <a:moveTo>
                    <a:pt x="1002366" y="1361235"/>
                  </a:moveTo>
                  <a:lnTo>
                    <a:pt x="910235" y="1453210"/>
                  </a:lnTo>
                  <a:cubicBezTo>
                    <a:pt x="795449" y="1567802"/>
                    <a:pt x="668364" y="1694672"/>
                    <a:pt x="527663" y="1835134"/>
                  </a:cubicBezTo>
                  <a:lnTo>
                    <a:pt x="386594" y="1975965"/>
                  </a:lnTo>
                  <a:lnTo>
                    <a:pt x="441531" y="2026064"/>
                  </a:lnTo>
                  <a:cubicBezTo>
                    <a:pt x="607994" y="2163907"/>
                    <a:pt x="814696" y="2254574"/>
                    <a:pt x="1041309" y="2277666"/>
                  </a:cubicBezTo>
                  <a:lnTo>
                    <a:pt x="1116031" y="2281452"/>
                  </a:lnTo>
                  <a:lnTo>
                    <a:pt x="1116031" y="2274438"/>
                  </a:lnTo>
                  <a:cubicBezTo>
                    <a:pt x="1116031" y="2232110"/>
                    <a:pt x="1116031" y="2069849"/>
                    <a:pt x="1116031" y="1447849"/>
                  </a:cubicBezTo>
                  <a:lnTo>
                    <a:pt x="1116031" y="1412858"/>
                  </a:lnTo>
                  <a:lnTo>
                    <a:pt x="1064408" y="1361235"/>
                  </a:lnTo>
                  <a:close/>
                  <a:moveTo>
                    <a:pt x="1392833" y="1197763"/>
                  </a:moveTo>
                  <a:lnTo>
                    <a:pt x="1354066" y="1237915"/>
                  </a:lnTo>
                  <a:lnTo>
                    <a:pt x="1354066" y="1298187"/>
                  </a:lnTo>
                  <a:lnTo>
                    <a:pt x="1453716" y="1398310"/>
                  </a:lnTo>
                  <a:cubicBezTo>
                    <a:pt x="1568502" y="1513641"/>
                    <a:pt x="1695587" y="1641330"/>
                    <a:pt x="1836288" y="1782699"/>
                  </a:cubicBezTo>
                  <a:lnTo>
                    <a:pt x="1977046" y="1924124"/>
                  </a:lnTo>
                  <a:lnTo>
                    <a:pt x="2023126" y="1873251"/>
                  </a:lnTo>
                  <a:cubicBezTo>
                    <a:pt x="2160503" y="1706224"/>
                    <a:pt x="2250864" y="1498821"/>
                    <a:pt x="2273878" y="1271441"/>
                  </a:cubicBezTo>
                  <a:lnTo>
                    <a:pt x="2277586" y="1197763"/>
                  </a:lnTo>
                  <a:lnTo>
                    <a:pt x="2275803" y="1197763"/>
                  </a:lnTo>
                  <a:cubicBezTo>
                    <a:pt x="2233423" y="1197763"/>
                    <a:pt x="2070964" y="1197763"/>
                    <a:pt x="1448205" y="1197763"/>
                  </a:cubicBezTo>
                  <a:close/>
                  <a:moveTo>
                    <a:pt x="34774" y="1197763"/>
                  </a:moveTo>
                  <a:lnTo>
                    <a:pt x="38482" y="1271441"/>
                  </a:lnTo>
                  <a:cubicBezTo>
                    <a:pt x="61496" y="1498821"/>
                    <a:pt x="151857" y="1706224"/>
                    <a:pt x="289234" y="1873251"/>
                  </a:cubicBezTo>
                  <a:lnTo>
                    <a:pt x="330431" y="1918733"/>
                  </a:lnTo>
                  <a:lnTo>
                    <a:pt x="331079" y="1918085"/>
                  </a:lnTo>
                  <a:cubicBezTo>
                    <a:pt x="359371" y="1889841"/>
                    <a:pt x="463109" y="1786278"/>
                    <a:pt x="843484" y="1406548"/>
                  </a:cubicBezTo>
                  <a:lnTo>
                    <a:pt x="941088" y="1309109"/>
                  </a:lnTo>
                  <a:lnTo>
                    <a:pt x="941088" y="1237915"/>
                  </a:lnTo>
                  <a:lnTo>
                    <a:pt x="900936" y="1197763"/>
                  </a:lnTo>
                  <a:lnTo>
                    <a:pt x="770601" y="1197763"/>
                  </a:lnTo>
                  <a:cubicBezTo>
                    <a:pt x="607727" y="1197763"/>
                    <a:pt x="427402" y="1197763"/>
                    <a:pt x="227756" y="1197763"/>
                  </a:cubicBezTo>
                  <a:close/>
                  <a:moveTo>
                    <a:pt x="330461" y="393593"/>
                  </a:moveTo>
                  <a:lnTo>
                    <a:pt x="289234" y="439109"/>
                  </a:lnTo>
                  <a:cubicBezTo>
                    <a:pt x="151857" y="606136"/>
                    <a:pt x="61496" y="813539"/>
                    <a:pt x="38482" y="1040919"/>
                  </a:cubicBezTo>
                  <a:lnTo>
                    <a:pt x="34775" y="1114594"/>
                  </a:lnTo>
                  <a:lnTo>
                    <a:pt x="36559" y="1114594"/>
                  </a:lnTo>
                  <a:cubicBezTo>
                    <a:pt x="78939" y="1114594"/>
                    <a:pt x="241398" y="1114594"/>
                    <a:pt x="864157" y="1114594"/>
                  </a:cubicBezTo>
                  <a:lnTo>
                    <a:pt x="899505" y="1114594"/>
                  </a:lnTo>
                  <a:lnTo>
                    <a:pt x="941088" y="1074445"/>
                  </a:lnTo>
                  <a:lnTo>
                    <a:pt x="941088" y="999279"/>
                  </a:lnTo>
                  <a:lnTo>
                    <a:pt x="851738" y="910651"/>
                  </a:lnTo>
                  <a:cubicBezTo>
                    <a:pt x="736211" y="796059"/>
                    <a:pt x="608306" y="669190"/>
                    <a:pt x="466697" y="528727"/>
                  </a:cubicBezTo>
                  <a:close/>
                  <a:moveTo>
                    <a:pt x="1977032" y="388220"/>
                  </a:moveTo>
                  <a:lnTo>
                    <a:pt x="1971033" y="394208"/>
                  </a:lnTo>
                  <a:cubicBezTo>
                    <a:pt x="1942923" y="422271"/>
                    <a:pt x="1839849" y="525170"/>
                    <a:pt x="1461913" y="902466"/>
                  </a:cubicBezTo>
                  <a:lnTo>
                    <a:pt x="1354066" y="1010130"/>
                  </a:lnTo>
                  <a:lnTo>
                    <a:pt x="1354066" y="1074445"/>
                  </a:lnTo>
                  <a:lnTo>
                    <a:pt x="1394215" y="1114594"/>
                  </a:lnTo>
                  <a:lnTo>
                    <a:pt x="1541761" y="1114594"/>
                  </a:lnTo>
                  <a:cubicBezTo>
                    <a:pt x="1704635" y="1114594"/>
                    <a:pt x="1884960" y="1114594"/>
                    <a:pt x="2084606" y="1114594"/>
                  </a:cubicBezTo>
                  <a:lnTo>
                    <a:pt x="2277585" y="1114594"/>
                  </a:lnTo>
                  <a:lnTo>
                    <a:pt x="2273878" y="1040919"/>
                  </a:lnTo>
                  <a:cubicBezTo>
                    <a:pt x="2250864" y="813539"/>
                    <a:pt x="2160503" y="606136"/>
                    <a:pt x="2023126" y="439109"/>
                  </a:cubicBezTo>
                  <a:close/>
                  <a:moveTo>
                    <a:pt x="1199200" y="31054"/>
                  </a:moveTo>
                  <a:lnTo>
                    <a:pt x="1199200" y="37923"/>
                  </a:lnTo>
                  <a:cubicBezTo>
                    <a:pt x="1199200" y="80251"/>
                    <a:pt x="1199200" y="242512"/>
                    <a:pt x="1199200" y="864512"/>
                  </a:cubicBezTo>
                  <a:lnTo>
                    <a:pt x="1199200" y="921423"/>
                  </a:lnTo>
                  <a:lnTo>
                    <a:pt x="1227878" y="951125"/>
                  </a:lnTo>
                  <a:lnTo>
                    <a:pt x="1299680" y="951125"/>
                  </a:lnTo>
                  <a:lnTo>
                    <a:pt x="1398721" y="852251"/>
                  </a:lnTo>
                  <a:cubicBezTo>
                    <a:pt x="1514248" y="736920"/>
                    <a:pt x="1642153" y="609232"/>
                    <a:pt x="1783762" y="467862"/>
                  </a:cubicBezTo>
                  <a:lnTo>
                    <a:pt x="1920376" y="331480"/>
                  </a:lnTo>
                  <a:lnTo>
                    <a:pt x="1870829" y="286296"/>
                  </a:lnTo>
                  <a:cubicBezTo>
                    <a:pt x="1704366" y="148453"/>
                    <a:pt x="1497664" y="57786"/>
                    <a:pt x="1271051" y="34694"/>
                  </a:cubicBezTo>
                  <a:close/>
                  <a:moveTo>
                    <a:pt x="1116031" y="30908"/>
                  </a:moveTo>
                  <a:lnTo>
                    <a:pt x="1041309" y="34694"/>
                  </a:lnTo>
                  <a:cubicBezTo>
                    <a:pt x="814696" y="57786"/>
                    <a:pt x="607994" y="148453"/>
                    <a:pt x="441531" y="286296"/>
                  </a:cubicBezTo>
                  <a:lnTo>
                    <a:pt x="391954" y="331507"/>
                  </a:lnTo>
                  <a:lnTo>
                    <a:pt x="392918" y="332476"/>
                  </a:lnTo>
                  <a:cubicBezTo>
                    <a:pt x="421029" y="360720"/>
                    <a:pt x="524102" y="464283"/>
                    <a:pt x="902038" y="844013"/>
                  </a:cubicBezTo>
                  <a:lnTo>
                    <a:pt x="1008644" y="951125"/>
                  </a:lnTo>
                  <a:lnTo>
                    <a:pt x="1064408" y="951125"/>
                  </a:lnTo>
                  <a:lnTo>
                    <a:pt x="1116031" y="899502"/>
                  </a:lnTo>
                  <a:lnTo>
                    <a:pt x="1116031" y="771070"/>
                  </a:lnTo>
                  <a:cubicBezTo>
                    <a:pt x="1116031" y="608394"/>
                    <a:pt x="1116031" y="428289"/>
                    <a:pt x="1116031" y="228887"/>
                  </a:cubicBezTo>
                  <a:close/>
                  <a:moveTo>
                    <a:pt x="1156180" y="0"/>
                  </a:moveTo>
                  <a:cubicBezTo>
                    <a:pt x="1794721" y="0"/>
                    <a:pt x="2312360" y="517639"/>
                    <a:pt x="2312360" y="1156180"/>
                  </a:cubicBezTo>
                  <a:cubicBezTo>
                    <a:pt x="2312360" y="1794721"/>
                    <a:pt x="1794721" y="2312360"/>
                    <a:pt x="1156180" y="2312360"/>
                  </a:cubicBezTo>
                  <a:cubicBezTo>
                    <a:pt x="517639" y="2312360"/>
                    <a:pt x="0" y="1794721"/>
                    <a:pt x="0" y="1156180"/>
                  </a:cubicBezTo>
                  <a:cubicBezTo>
                    <a:pt x="0" y="517639"/>
                    <a:pt x="517639" y="0"/>
                    <a:pt x="1156180"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2" name="752b02f9-17db-4a40-bf66-f955680b8fd5" descr="aQUAAB+LCAAAAAAABADFklFPwjAQx79L1bdJxoIS9zY0GB4UExZ9IDzU9WAla0e6zmDIvrvt1o7BJsKT2Ut3/d/d73+9HbqW3xtAPpoxLOQTxSuB2UQCQw6aEOTzPEkcNKKcUL56Fmm+yZA/39VpzZsPKuN3nOSgczmVFCfVr9/SW9kL5ZTlzMjcnqtCeNsI9d0qSAlJoCmbcAniq+7Q17HyPJNCNRingmGpGu7c4gaZK+QPBj230MkEtqqQg8IKy/IYPD2ATp/6QtsMyDrPJAMu90lvWI0OFFWH33beXl3jeMfzuH3omIg3dEsPpvIsxht4VaU0r5mADqFFbe4AVvVVhwPbhfMrbwjbCx3qjKa3ruc4SV+23MMbgi7sRQd4vYiPaZKKvxfRylr30+WSRhDGwMBqQsplwIliJnYLR4KuYskhy0xg+rmGSDbS/DutyrNY1bwajwfe8D4IkLXnFl3baBueu41H+nOeqUxpvpPym4EMokiN2ZBXhsp4y6fFv2QPLebBW1bBEyv4b+a8S9b0lLeF+n4ALpeTzmkFAAA=">
            <a:extLst>
              <a:ext uri="{FF2B5EF4-FFF2-40B4-BE49-F238E27FC236}">
                <a16:creationId xmlns:a16="http://schemas.microsoft.com/office/drawing/2014/main" id="{1526E34B-AF22-4405-ACC0-39D1DB116994}"/>
              </a:ext>
            </a:extLst>
          </p:cNvPr>
          <p:cNvGrpSpPr>
            <a:grpSpLocks noChangeAspect="1"/>
          </p:cNvGrpSpPr>
          <p:nvPr/>
        </p:nvGrpSpPr>
        <p:grpSpPr>
          <a:xfrm>
            <a:off x="5390313" y="1077861"/>
            <a:ext cx="1984946" cy="1980948"/>
            <a:chOff x="4067678" y="2499070"/>
            <a:chExt cx="2653655" cy="2648310"/>
          </a:xfrm>
        </p:grpSpPr>
        <p:sp>
          <p:nvSpPr>
            <p:cNvPr id="33" name="BackShape">
              <a:extLst>
                <a:ext uri="{FF2B5EF4-FFF2-40B4-BE49-F238E27FC236}">
                  <a16:creationId xmlns:a16="http://schemas.microsoft.com/office/drawing/2014/main" id="{38206F7D-63F5-4353-AB4C-28778BCDDE6F}"/>
                </a:ext>
              </a:extLst>
            </p:cNvPr>
            <p:cNvSpPr>
              <a:spLocks/>
            </p:cNvSpPr>
            <p:nvPr/>
          </p:nvSpPr>
          <p:spPr bwMode="auto">
            <a:xfrm>
              <a:off x="4067678" y="2499070"/>
              <a:ext cx="2653655" cy="2648310"/>
            </a:xfrm>
            <a:prstGeom prst="ellipse">
              <a:avLst/>
            </a:prstGeom>
            <a:solidFill>
              <a:srgbClr val="595959"/>
            </a:solidFill>
            <a:ln>
              <a:noFill/>
            </a:ln>
          </p:spPr>
          <p:txBody>
            <a:bodyPr anchor="ctr"/>
            <a:lstStyle/>
            <a:p>
              <a:pPr algn="ctr"/>
              <a:endParaRPr>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BackShape">
              <a:extLst>
                <a:ext uri="{FF2B5EF4-FFF2-40B4-BE49-F238E27FC236}">
                  <a16:creationId xmlns:a16="http://schemas.microsoft.com/office/drawing/2014/main" id="{27A6A2CA-8F27-4C52-869F-4AB686161D69}"/>
                </a:ext>
              </a:extLst>
            </p:cNvPr>
            <p:cNvSpPr>
              <a:spLocks/>
            </p:cNvSpPr>
            <p:nvPr/>
          </p:nvSpPr>
          <p:spPr bwMode="auto">
            <a:xfrm>
              <a:off x="4211985" y="2636697"/>
              <a:ext cx="2365040" cy="2373056"/>
            </a:xfrm>
            <a:prstGeom prst="ellipse">
              <a:avLst/>
            </a:prstGeom>
            <a:solidFill>
              <a:srgbClr val="A6A6A6"/>
            </a:solidFill>
            <a:ln>
              <a:noFill/>
            </a:ln>
          </p:spPr>
          <p:txBody>
            <a:bodyPr anchor="ctr"/>
            <a:lstStyle/>
            <a:p>
              <a:pPr algn="ctr"/>
              <a:endParaRPr>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ValueShape">
              <a:extLst>
                <a:ext uri="{FF2B5EF4-FFF2-40B4-BE49-F238E27FC236}">
                  <a16:creationId xmlns:a16="http://schemas.microsoft.com/office/drawing/2014/main" id="{5B71CC53-E4DD-452D-9147-7CE7889833C7}"/>
                </a:ext>
              </a:extLst>
            </p:cNvPr>
            <p:cNvSpPr/>
            <p:nvPr/>
          </p:nvSpPr>
          <p:spPr>
            <a:xfrm>
              <a:off x="4276120" y="2706131"/>
              <a:ext cx="2236770" cy="2234188"/>
            </a:xfrm>
            <a:prstGeom prst="pie">
              <a:avLst>
                <a:gd name="adj1" fmla="val 16200000"/>
                <a:gd name="adj2" fmla="val 4104000"/>
              </a:avLst>
            </a:pr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BackShape">
              <a:extLst>
                <a:ext uri="{FF2B5EF4-FFF2-40B4-BE49-F238E27FC236}">
                  <a16:creationId xmlns:a16="http://schemas.microsoft.com/office/drawing/2014/main" id="{52A72044-832F-48E8-A128-447CB78CF381}"/>
                </a:ext>
              </a:extLst>
            </p:cNvPr>
            <p:cNvSpPr/>
            <p:nvPr/>
          </p:nvSpPr>
          <p:spPr>
            <a:xfrm>
              <a:off x="4238325" y="2667045"/>
              <a:ext cx="2312360" cy="2312360"/>
            </a:xfrm>
            <a:custGeom>
              <a:avLst/>
              <a:gdLst>
                <a:gd name="connsiteX0" fmla="*/ 1227878 w 2312360"/>
                <a:gd name="connsiteY0" fmla="*/ 1361235 h 2312360"/>
                <a:gd name="connsiteX1" fmla="*/ 1199200 w 2312360"/>
                <a:gd name="connsiteY1" fmla="*/ 1390938 h 2312360"/>
                <a:gd name="connsiteX2" fmla="*/ 1199200 w 2312360"/>
                <a:gd name="connsiteY2" fmla="*/ 1541291 h 2312360"/>
                <a:gd name="connsiteX3" fmla="*/ 1199200 w 2312360"/>
                <a:gd name="connsiteY3" fmla="*/ 2083474 h 2312360"/>
                <a:gd name="connsiteX4" fmla="*/ 1199200 w 2312360"/>
                <a:gd name="connsiteY4" fmla="*/ 2281307 h 2312360"/>
                <a:gd name="connsiteX5" fmla="*/ 1271051 w 2312360"/>
                <a:gd name="connsiteY5" fmla="*/ 2277666 h 2312360"/>
                <a:gd name="connsiteX6" fmla="*/ 1870829 w 2312360"/>
                <a:gd name="connsiteY6" fmla="*/ 2026064 h 2312360"/>
                <a:gd name="connsiteX7" fmla="*/ 1925754 w 2312360"/>
                <a:gd name="connsiteY7" fmla="*/ 1975976 h 2312360"/>
                <a:gd name="connsiteX8" fmla="*/ 1919380 w 2312360"/>
                <a:gd name="connsiteY8" fmla="*/ 1969653 h 2312360"/>
                <a:gd name="connsiteX9" fmla="*/ 1406975 w 2312360"/>
                <a:gd name="connsiteY9" fmla="*/ 1461395 h 2312360"/>
                <a:gd name="connsiteX10" fmla="*/ 1305998 w 2312360"/>
                <a:gd name="connsiteY10" fmla="*/ 1361235 h 2312360"/>
                <a:gd name="connsiteX11" fmla="*/ 1002366 w 2312360"/>
                <a:gd name="connsiteY11" fmla="*/ 1361235 h 2312360"/>
                <a:gd name="connsiteX12" fmla="*/ 910235 w 2312360"/>
                <a:gd name="connsiteY12" fmla="*/ 1453210 h 2312360"/>
                <a:gd name="connsiteX13" fmla="*/ 527663 w 2312360"/>
                <a:gd name="connsiteY13" fmla="*/ 1835134 h 2312360"/>
                <a:gd name="connsiteX14" fmla="*/ 386594 w 2312360"/>
                <a:gd name="connsiteY14" fmla="*/ 1975965 h 2312360"/>
                <a:gd name="connsiteX15" fmla="*/ 441531 w 2312360"/>
                <a:gd name="connsiteY15" fmla="*/ 2026064 h 2312360"/>
                <a:gd name="connsiteX16" fmla="*/ 1041309 w 2312360"/>
                <a:gd name="connsiteY16" fmla="*/ 2277666 h 2312360"/>
                <a:gd name="connsiteX17" fmla="*/ 1116031 w 2312360"/>
                <a:gd name="connsiteY17" fmla="*/ 2281452 h 2312360"/>
                <a:gd name="connsiteX18" fmla="*/ 1116031 w 2312360"/>
                <a:gd name="connsiteY18" fmla="*/ 2274438 h 2312360"/>
                <a:gd name="connsiteX19" fmla="*/ 1116031 w 2312360"/>
                <a:gd name="connsiteY19" fmla="*/ 1447849 h 2312360"/>
                <a:gd name="connsiteX20" fmla="*/ 1116031 w 2312360"/>
                <a:gd name="connsiteY20" fmla="*/ 1412858 h 2312360"/>
                <a:gd name="connsiteX21" fmla="*/ 1064408 w 2312360"/>
                <a:gd name="connsiteY21" fmla="*/ 1361235 h 2312360"/>
                <a:gd name="connsiteX22" fmla="*/ 1392833 w 2312360"/>
                <a:gd name="connsiteY22" fmla="*/ 1197763 h 2312360"/>
                <a:gd name="connsiteX23" fmla="*/ 1354066 w 2312360"/>
                <a:gd name="connsiteY23" fmla="*/ 1237915 h 2312360"/>
                <a:gd name="connsiteX24" fmla="*/ 1354066 w 2312360"/>
                <a:gd name="connsiteY24" fmla="*/ 1298187 h 2312360"/>
                <a:gd name="connsiteX25" fmla="*/ 1453716 w 2312360"/>
                <a:gd name="connsiteY25" fmla="*/ 1398310 h 2312360"/>
                <a:gd name="connsiteX26" fmla="*/ 1836288 w 2312360"/>
                <a:gd name="connsiteY26" fmla="*/ 1782699 h 2312360"/>
                <a:gd name="connsiteX27" fmla="*/ 1977046 w 2312360"/>
                <a:gd name="connsiteY27" fmla="*/ 1924124 h 2312360"/>
                <a:gd name="connsiteX28" fmla="*/ 2023126 w 2312360"/>
                <a:gd name="connsiteY28" fmla="*/ 1873251 h 2312360"/>
                <a:gd name="connsiteX29" fmla="*/ 2273878 w 2312360"/>
                <a:gd name="connsiteY29" fmla="*/ 1271441 h 2312360"/>
                <a:gd name="connsiteX30" fmla="*/ 2277586 w 2312360"/>
                <a:gd name="connsiteY30" fmla="*/ 1197763 h 2312360"/>
                <a:gd name="connsiteX31" fmla="*/ 2275803 w 2312360"/>
                <a:gd name="connsiteY31" fmla="*/ 1197763 h 2312360"/>
                <a:gd name="connsiteX32" fmla="*/ 1448205 w 2312360"/>
                <a:gd name="connsiteY32" fmla="*/ 1197763 h 2312360"/>
                <a:gd name="connsiteX33" fmla="*/ 34774 w 2312360"/>
                <a:gd name="connsiteY33" fmla="*/ 1197763 h 2312360"/>
                <a:gd name="connsiteX34" fmla="*/ 38482 w 2312360"/>
                <a:gd name="connsiteY34" fmla="*/ 1271441 h 2312360"/>
                <a:gd name="connsiteX35" fmla="*/ 289234 w 2312360"/>
                <a:gd name="connsiteY35" fmla="*/ 1873251 h 2312360"/>
                <a:gd name="connsiteX36" fmla="*/ 330431 w 2312360"/>
                <a:gd name="connsiteY36" fmla="*/ 1918733 h 2312360"/>
                <a:gd name="connsiteX37" fmla="*/ 331079 w 2312360"/>
                <a:gd name="connsiteY37" fmla="*/ 1918085 h 2312360"/>
                <a:gd name="connsiteX38" fmla="*/ 843484 w 2312360"/>
                <a:gd name="connsiteY38" fmla="*/ 1406548 h 2312360"/>
                <a:gd name="connsiteX39" fmla="*/ 941088 w 2312360"/>
                <a:gd name="connsiteY39" fmla="*/ 1309109 h 2312360"/>
                <a:gd name="connsiteX40" fmla="*/ 941088 w 2312360"/>
                <a:gd name="connsiteY40" fmla="*/ 1237915 h 2312360"/>
                <a:gd name="connsiteX41" fmla="*/ 900936 w 2312360"/>
                <a:gd name="connsiteY41" fmla="*/ 1197763 h 2312360"/>
                <a:gd name="connsiteX42" fmla="*/ 770601 w 2312360"/>
                <a:gd name="connsiteY42" fmla="*/ 1197763 h 2312360"/>
                <a:gd name="connsiteX43" fmla="*/ 227756 w 2312360"/>
                <a:gd name="connsiteY43" fmla="*/ 1197763 h 2312360"/>
                <a:gd name="connsiteX44" fmla="*/ 330461 w 2312360"/>
                <a:gd name="connsiteY44" fmla="*/ 393593 h 2312360"/>
                <a:gd name="connsiteX45" fmla="*/ 289234 w 2312360"/>
                <a:gd name="connsiteY45" fmla="*/ 439109 h 2312360"/>
                <a:gd name="connsiteX46" fmla="*/ 38482 w 2312360"/>
                <a:gd name="connsiteY46" fmla="*/ 1040919 h 2312360"/>
                <a:gd name="connsiteX47" fmla="*/ 34775 w 2312360"/>
                <a:gd name="connsiteY47" fmla="*/ 1114594 h 2312360"/>
                <a:gd name="connsiteX48" fmla="*/ 36559 w 2312360"/>
                <a:gd name="connsiteY48" fmla="*/ 1114594 h 2312360"/>
                <a:gd name="connsiteX49" fmla="*/ 864157 w 2312360"/>
                <a:gd name="connsiteY49" fmla="*/ 1114594 h 2312360"/>
                <a:gd name="connsiteX50" fmla="*/ 899505 w 2312360"/>
                <a:gd name="connsiteY50" fmla="*/ 1114594 h 2312360"/>
                <a:gd name="connsiteX51" fmla="*/ 941088 w 2312360"/>
                <a:gd name="connsiteY51" fmla="*/ 1074445 h 2312360"/>
                <a:gd name="connsiteX52" fmla="*/ 941088 w 2312360"/>
                <a:gd name="connsiteY52" fmla="*/ 999279 h 2312360"/>
                <a:gd name="connsiteX53" fmla="*/ 851738 w 2312360"/>
                <a:gd name="connsiteY53" fmla="*/ 910651 h 2312360"/>
                <a:gd name="connsiteX54" fmla="*/ 466697 w 2312360"/>
                <a:gd name="connsiteY54" fmla="*/ 528727 h 2312360"/>
                <a:gd name="connsiteX55" fmla="*/ 1977032 w 2312360"/>
                <a:gd name="connsiteY55" fmla="*/ 388220 h 2312360"/>
                <a:gd name="connsiteX56" fmla="*/ 1971033 w 2312360"/>
                <a:gd name="connsiteY56" fmla="*/ 394208 h 2312360"/>
                <a:gd name="connsiteX57" fmla="*/ 1461913 w 2312360"/>
                <a:gd name="connsiteY57" fmla="*/ 902466 h 2312360"/>
                <a:gd name="connsiteX58" fmla="*/ 1354066 w 2312360"/>
                <a:gd name="connsiteY58" fmla="*/ 1010130 h 2312360"/>
                <a:gd name="connsiteX59" fmla="*/ 1354066 w 2312360"/>
                <a:gd name="connsiteY59" fmla="*/ 1074445 h 2312360"/>
                <a:gd name="connsiteX60" fmla="*/ 1394215 w 2312360"/>
                <a:gd name="connsiteY60" fmla="*/ 1114594 h 2312360"/>
                <a:gd name="connsiteX61" fmla="*/ 1541761 w 2312360"/>
                <a:gd name="connsiteY61" fmla="*/ 1114594 h 2312360"/>
                <a:gd name="connsiteX62" fmla="*/ 2084606 w 2312360"/>
                <a:gd name="connsiteY62" fmla="*/ 1114594 h 2312360"/>
                <a:gd name="connsiteX63" fmla="*/ 2277585 w 2312360"/>
                <a:gd name="connsiteY63" fmla="*/ 1114594 h 2312360"/>
                <a:gd name="connsiteX64" fmla="*/ 2273878 w 2312360"/>
                <a:gd name="connsiteY64" fmla="*/ 1040919 h 2312360"/>
                <a:gd name="connsiteX65" fmla="*/ 2023126 w 2312360"/>
                <a:gd name="connsiteY65" fmla="*/ 439109 h 2312360"/>
                <a:gd name="connsiteX66" fmla="*/ 1199200 w 2312360"/>
                <a:gd name="connsiteY66" fmla="*/ 31054 h 2312360"/>
                <a:gd name="connsiteX67" fmla="*/ 1199200 w 2312360"/>
                <a:gd name="connsiteY67" fmla="*/ 37923 h 2312360"/>
                <a:gd name="connsiteX68" fmla="*/ 1199200 w 2312360"/>
                <a:gd name="connsiteY68" fmla="*/ 864512 h 2312360"/>
                <a:gd name="connsiteX69" fmla="*/ 1199200 w 2312360"/>
                <a:gd name="connsiteY69" fmla="*/ 921423 h 2312360"/>
                <a:gd name="connsiteX70" fmla="*/ 1227878 w 2312360"/>
                <a:gd name="connsiteY70" fmla="*/ 951125 h 2312360"/>
                <a:gd name="connsiteX71" fmla="*/ 1299680 w 2312360"/>
                <a:gd name="connsiteY71" fmla="*/ 951125 h 2312360"/>
                <a:gd name="connsiteX72" fmla="*/ 1398721 w 2312360"/>
                <a:gd name="connsiteY72" fmla="*/ 852251 h 2312360"/>
                <a:gd name="connsiteX73" fmla="*/ 1783762 w 2312360"/>
                <a:gd name="connsiteY73" fmla="*/ 467862 h 2312360"/>
                <a:gd name="connsiteX74" fmla="*/ 1920376 w 2312360"/>
                <a:gd name="connsiteY74" fmla="*/ 331480 h 2312360"/>
                <a:gd name="connsiteX75" fmla="*/ 1870829 w 2312360"/>
                <a:gd name="connsiteY75" fmla="*/ 286296 h 2312360"/>
                <a:gd name="connsiteX76" fmla="*/ 1271051 w 2312360"/>
                <a:gd name="connsiteY76" fmla="*/ 34694 h 2312360"/>
                <a:gd name="connsiteX77" fmla="*/ 1116031 w 2312360"/>
                <a:gd name="connsiteY77" fmla="*/ 30908 h 2312360"/>
                <a:gd name="connsiteX78" fmla="*/ 1041309 w 2312360"/>
                <a:gd name="connsiteY78" fmla="*/ 34694 h 2312360"/>
                <a:gd name="connsiteX79" fmla="*/ 441531 w 2312360"/>
                <a:gd name="connsiteY79" fmla="*/ 286296 h 2312360"/>
                <a:gd name="connsiteX80" fmla="*/ 391954 w 2312360"/>
                <a:gd name="connsiteY80" fmla="*/ 331507 h 2312360"/>
                <a:gd name="connsiteX81" fmla="*/ 392918 w 2312360"/>
                <a:gd name="connsiteY81" fmla="*/ 332476 h 2312360"/>
                <a:gd name="connsiteX82" fmla="*/ 902038 w 2312360"/>
                <a:gd name="connsiteY82" fmla="*/ 844013 h 2312360"/>
                <a:gd name="connsiteX83" fmla="*/ 1008644 w 2312360"/>
                <a:gd name="connsiteY83" fmla="*/ 951125 h 2312360"/>
                <a:gd name="connsiteX84" fmla="*/ 1064408 w 2312360"/>
                <a:gd name="connsiteY84" fmla="*/ 951125 h 2312360"/>
                <a:gd name="connsiteX85" fmla="*/ 1116031 w 2312360"/>
                <a:gd name="connsiteY85" fmla="*/ 899502 h 2312360"/>
                <a:gd name="connsiteX86" fmla="*/ 1116031 w 2312360"/>
                <a:gd name="connsiteY86" fmla="*/ 771070 h 2312360"/>
                <a:gd name="connsiteX87" fmla="*/ 1116031 w 2312360"/>
                <a:gd name="connsiteY87" fmla="*/ 228887 h 2312360"/>
                <a:gd name="connsiteX88" fmla="*/ 1156180 w 2312360"/>
                <a:gd name="connsiteY88" fmla="*/ 0 h 2312360"/>
                <a:gd name="connsiteX89" fmla="*/ 2312360 w 2312360"/>
                <a:gd name="connsiteY89" fmla="*/ 1156180 h 2312360"/>
                <a:gd name="connsiteX90" fmla="*/ 1156180 w 2312360"/>
                <a:gd name="connsiteY90" fmla="*/ 2312360 h 2312360"/>
                <a:gd name="connsiteX91" fmla="*/ 0 w 2312360"/>
                <a:gd name="connsiteY91" fmla="*/ 1156180 h 2312360"/>
                <a:gd name="connsiteX92" fmla="*/ 1156180 w 2312360"/>
                <a:gd name="connsiteY92" fmla="*/ 0 h 231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12360" h="2312360">
                  <a:moveTo>
                    <a:pt x="1227878" y="1361235"/>
                  </a:moveTo>
                  <a:lnTo>
                    <a:pt x="1199200" y="1390938"/>
                  </a:lnTo>
                  <a:lnTo>
                    <a:pt x="1199200" y="1541291"/>
                  </a:lnTo>
                  <a:cubicBezTo>
                    <a:pt x="1199200" y="1703967"/>
                    <a:pt x="1199200" y="1884072"/>
                    <a:pt x="1199200" y="2083474"/>
                  </a:cubicBezTo>
                  <a:lnTo>
                    <a:pt x="1199200" y="2281307"/>
                  </a:lnTo>
                  <a:lnTo>
                    <a:pt x="1271051" y="2277666"/>
                  </a:lnTo>
                  <a:cubicBezTo>
                    <a:pt x="1497664" y="2254574"/>
                    <a:pt x="1704366" y="2163907"/>
                    <a:pt x="1870829" y="2026064"/>
                  </a:cubicBezTo>
                  <a:lnTo>
                    <a:pt x="1925754" y="1975976"/>
                  </a:lnTo>
                  <a:lnTo>
                    <a:pt x="1919380" y="1969653"/>
                  </a:lnTo>
                  <a:cubicBezTo>
                    <a:pt x="1891088" y="1941590"/>
                    <a:pt x="1787350" y="1838691"/>
                    <a:pt x="1406975" y="1461395"/>
                  </a:cubicBezTo>
                  <a:lnTo>
                    <a:pt x="1305998" y="1361235"/>
                  </a:lnTo>
                  <a:close/>
                  <a:moveTo>
                    <a:pt x="1002366" y="1361235"/>
                  </a:moveTo>
                  <a:lnTo>
                    <a:pt x="910235" y="1453210"/>
                  </a:lnTo>
                  <a:cubicBezTo>
                    <a:pt x="795449" y="1567802"/>
                    <a:pt x="668364" y="1694672"/>
                    <a:pt x="527663" y="1835134"/>
                  </a:cubicBezTo>
                  <a:lnTo>
                    <a:pt x="386594" y="1975965"/>
                  </a:lnTo>
                  <a:lnTo>
                    <a:pt x="441531" y="2026064"/>
                  </a:lnTo>
                  <a:cubicBezTo>
                    <a:pt x="607994" y="2163907"/>
                    <a:pt x="814696" y="2254574"/>
                    <a:pt x="1041309" y="2277666"/>
                  </a:cubicBezTo>
                  <a:lnTo>
                    <a:pt x="1116031" y="2281452"/>
                  </a:lnTo>
                  <a:lnTo>
                    <a:pt x="1116031" y="2274438"/>
                  </a:lnTo>
                  <a:cubicBezTo>
                    <a:pt x="1116031" y="2232110"/>
                    <a:pt x="1116031" y="2069849"/>
                    <a:pt x="1116031" y="1447849"/>
                  </a:cubicBezTo>
                  <a:lnTo>
                    <a:pt x="1116031" y="1412858"/>
                  </a:lnTo>
                  <a:lnTo>
                    <a:pt x="1064408" y="1361235"/>
                  </a:lnTo>
                  <a:close/>
                  <a:moveTo>
                    <a:pt x="1392833" y="1197763"/>
                  </a:moveTo>
                  <a:lnTo>
                    <a:pt x="1354066" y="1237915"/>
                  </a:lnTo>
                  <a:lnTo>
                    <a:pt x="1354066" y="1298187"/>
                  </a:lnTo>
                  <a:lnTo>
                    <a:pt x="1453716" y="1398310"/>
                  </a:lnTo>
                  <a:cubicBezTo>
                    <a:pt x="1568502" y="1513641"/>
                    <a:pt x="1695587" y="1641330"/>
                    <a:pt x="1836288" y="1782699"/>
                  </a:cubicBezTo>
                  <a:lnTo>
                    <a:pt x="1977046" y="1924124"/>
                  </a:lnTo>
                  <a:lnTo>
                    <a:pt x="2023126" y="1873251"/>
                  </a:lnTo>
                  <a:cubicBezTo>
                    <a:pt x="2160503" y="1706224"/>
                    <a:pt x="2250864" y="1498821"/>
                    <a:pt x="2273878" y="1271441"/>
                  </a:cubicBezTo>
                  <a:lnTo>
                    <a:pt x="2277586" y="1197763"/>
                  </a:lnTo>
                  <a:lnTo>
                    <a:pt x="2275803" y="1197763"/>
                  </a:lnTo>
                  <a:cubicBezTo>
                    <a:pt x="2233423" y="1197763"/>
                    <a:pt x="2070964" y="1197763"/>
                    <a:pt x="1448205" y="1197763"/>
                  </a:cubicBezTo>
                  <a:close/>
                  <a:moveTo>
                    <a:pt x="34774" y="1197763"/>
                  </a:moveTo>
                  <a:lnTo>
                    <a:pt x="38482" y="1271441"/>
                  </a:lnTo>
                  <a:cubicBezTo>
                    <a:pt x="61496" y="1498821"/>
                    <a:pt x="151857" y="1706224"/>
                    <a:pt x="289234" y="1873251"/>
                  </a:cubicBezTo>
                  <a:lnTo>
                    <a:pt x="330431" y="1918733"/>
                  </a:lnTo>
                  <a:lnTo>
                    <a:pt x="331079" y="1918085"/>
                  </a:lnTo>
                  <a:cubicBezTo>
                    <a:pt x="359371" y="1889841"/>
                    <a:pt x="463109" y="1786278"/>
                    <a:pt x="843484" y="1406548"/>
                  </a:cubicBezTo>
                  <a:lnTo>
                    <a:pt x="941088" y="1309109"/>
                  </a:lnTo>
                  <a:lnTo>
                    <a:pt x="941088" y="1237915"/>
                  </a:lnTo>
                  <a:lnTo>
                    <a:pt x="900936" y="1197763"/>
                  </a:lnTo>
                  <a:lnTo>
                    <a:pt x="770601" y="1197763"/>
                  </a:lnTo>
                  <a:cubicBezTo>
                    <a:pt x="607727" y="1197763"/>
                    <a:pt x="427402" y="1197763"/>
                    <a:pt x="227756" y="1197763"/>
                  </a:cubicBezTo>
                  <a:close/>
                  <a:moveTo>
                    <a:pt x="330461" y="393593"/>
                  </a:moveTo>
                  <a:lnTo>
                    <a:pt x="289234" y="439109"/>
                  </a:lnTo>
                  <a:cubicBezTo>
                    <a:pt x="151857" y="606136"/>
                    <a:pt x="61496" y="813539"/>
                    <a:pt x="38482" y="1040919"/>
                  </a:cubicBezTo>
                  <a:lnTo>
                    <a:pt x="34775" y="1114594"/>
                  </a:lnTo>
                  <a:lnTo>
                    <a:pt x="36559" y="1114594"/>
                  </a:lnTo>
                  <a:cubicBezTo>
                    <a:pt x="78939" y="1114594"/>
                    <a:pt x="241398" y="1114594"/>
                    <a:pt x="864157" y="1114594"/>
                  </a:cubicBezTo>
                  <a:lnTo>
                    <a:pt x="899505" y="1114594"/>
                  </a:lnTo>
                  <a:lnTo>
                    <a:pt x="941088" y="1074445"/>
                  </a:lnTo>
                  <a:lnTo>
                    <a:pt x="941088" y="999279"/>
                  </a:lnTo>
                  <a:lnTo>
                    <a:pt x="851738" y="910651"/>
                  </a:lnTo>
                  <a:cubicBezTo>
                    <a:pt x="736211" y="796059"/>
                    <a:pt x="608306" y="669190"/>
                    <a:pt x="466697" y="528727"/>
                  </a:cubicBezTo>
                  <a:close/>
                  <a:moveTo>
                    <a:pt x="1977032" y="388220"/>
                  </a:moveTo>
                  <a:lnTo>
                    <a:pt x="1971033" y="394208"/>
                  </a:lnTo>
                  <a:cubicBezTo>
                    <a:pt x="1942923" y="422271"/>
                    <a:pt x="1839849" y="525170"/>
                    <a:pt x="1461913" y="902466"/>
                  </a:cubicBezTo>
                  <a:lnTo>
                    <a:pt x="1354066" y="1010130"/>
                  </a:lnTo>
                  <a:lnTo>
                    <a:pt x="1354066" y="1074445"/>
                  </a:lnTo>
                  <a:lnTo>
                    <a:pt x="1394215" y="1114594"/>
                  </a:lnTo>
                  <a:lnTo>
                    <a:pt x="1541761" y="1114594"/>
                  </a:lnTo>
                  <a:cubicBezTo>
                    <a:pt x="1704635" y="1114594"/>
                    <a:pt x="1884960" y="1114594"/>
                    <a:pt x="2084606" y="1114594"/>
                  </a:cubicBezTo>
                  <a:lnTo>
                    <a:pt x="2277585" y="1114594"/>
                  </a:lnTo>
                  <a:lnTo>
                    <a:pt x="2273878" y="1040919"/>
                  </a:lnTo>
                  <a:cubicBezTo>
                    <a:pt x="2250864" y="813539"/>
                    <a:pt x="2160503" y="606136"/>
                    <a:pt x="2023126" y="439109"/>
                  </a:cubicBezTo>
                  <a:close/>
                  <a:moveTo>
                    <a:pt x="1199200" y="31054"/>
                  </a:moveTo>
                  <a:lnTo>
                    <a:pt x="1199200" y="37923"/>
                  </a:lnTo>
                  <a:cubicBezTo>
                    <a:pt x="1199200" y="80251"/>
                    <a:pt x="1199200" y="242512"/>
                    <a:pt x="1199200" y="864512"/>
                  </a:cubicBezTo>
                  <a:lnTo>
                    <a:pt x="1199200" y="921423"/>
                  </a:lnTo>
                  <a:lnTo>
                    <a:pt x="1227878" y="951125"/>
                  </a:lnTo>
                  <a:lnTo>
                    <a:pt x="1299680" y="951125"/>
                  </a:lnTo>
                  <a:lnTo>
                    <a:pt x="1398721" y="852251"/>
                  </a:lnTo>
                  <a:cubicBezTo>
                    <a:pt x="1514248" y="736920"/>
                    <a:pt x="1642153" y="609232"/>
                    <a:pt x="1783762" y="467862"/>
                  </a:cubicBezTo>
                  <a:lnTo>
                    <a:pt x="1920376" y="331480"/>
                  </a:lnTo>
                  <a:lnTo>
                    <a:pt x="1870829" y="286296"/>
                  </a:lnTo>
                  <a:cubicBezTo>
                    <a:pt x="1704366" y="148453"/>
                    <a:pt x="1497664" y="57786"/>
                    <a:pt x="1271051" y="34694"/>
                  </a:cubicBezTo>
                  <a:close/>
                  <a:moveTo>
                    <a:pt x="1116031" y="30908"/>
                  </a:moveTo>
                  <a:lnTo>
                    <a:pt x="1041309" y="34694"/>
                  </a:lnTo>
                  <a:cubicBezTo>
                    <a:pt x="814696" y="57786"/>
                    <a:pt x="607994" y="148453"/>
                    <a:pt x="441531" y="286296"/>
                  </a:cubicBezTo>
                  <a:lnTo>
                    <a:pt x="391954" y="331507"/>
                  </a:lnTo>
                  <a:lnTo>
                    <a:pt x="392918" y="332476"/>
                  </a:lnTo>
                  <a:cubicBezTo>
                    <a:pt x="421029" y="360720"/>
                    <a:pt x="524102" y="464283"/>
                    <a:pt x="902038" y="844013"/>
                  </a:cubicBezTo>
                  <a:lnTo>
                    <a:pt x="1008644" y="951125"/>
                  </a:lnTo>
                  <a:lnTo>
                    <a:pt x="1064408" y="951125"/>
                  </a:lnTo>
                  <a:lnTo>
                    <a:pt x="1116031" y="899502"/>
                  </a:lnTo>
                  <a:lnTo>
                    <a:pt x="1116031" y="771070"/>
                  </a:lnTo>
                  <a:cubicBezTo>
                    <a:pt x="1116031" y="608394"/>
                    <a:pt x="1116031" y="428289"/>
                    <a:pt x="1116031" y="228887"/>
                  </a:cubicBezTo>
                  <a:close/>
                  <a:moveTo>
                    <a:pt x="1156180" y="0"/>
                  </a:moveTo>
                  <a:cubicBezTo>
                    <a:pt x="1794721" y="0"/>
                    <a:pt x="2312360" y="517639"/>
                    <a:pt x="2312360" y="1156180"/>
                  </a:cubicBezTo>
                  <a:cubicBezTo>
                    <a:pt x="2312360" y="1794721"/>
                    <a:pt x="1794721" y="2312360"/>
                    <a:pt x="1156180" y="2312360"/>
                  </a:cubicBezTo>
                  <a:cubicBezTo>
                    <a:pt x="517639" y="2312360"/>
                    <a:pt x="0" y="1794721"/>
                    <a:pt x="0" y="1156180"/>
                  </a:cubicBezTo>
                  <a:cubicBezTo>
                    <a:pt x="0" y="517639"/>
                    <a:pt x="517639" y="0"/>
                    <a:pt x="1156180"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1328799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2" presetClass="entr" presetSubtype="4" fill="hold" grpId="0" nodeType="withEffect">
                                  <p:stCondLst>
                                    <p:cond delay="125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p:tgtEl>
                                          <p:spTgt spid="17"/>
                                        </p:tgtEl>
                                        <p:attrNameLst>
                                          <p:attrName>ppt_y</p:attrName>
                                        </p:attrNameLst>
                                      </p:cBhvr>
                                      <p:tavLst>
                                        <p:tav tm="0">
                                          <p:val>
                                            <p:strVal val="#ppt_y+#ppt_h*1.125000"/>
                                          </p:val>
                                        </p:tav>
                                        <p:tav tm="100000">
                                          <p:val>
                                            <p:strVal val="#ppt_y"/>
                                          </p:val>
                                        </p:tav>
                                      </p:tavLst>
                                    </p:anim>
                                    <p:animEffect transition="in" filter="wipe(up)">
                                      <p:cBhvr>
                                        <p:cTn id="11" dur="500"/>
                                        <p:tgtEl>
                                          <p:spTgt spid="17"/>
                                        </p:tgtEl>
                                      </p:cBhvr>
                                    </p:animEffect>
                                  </p:childTnLst>
                                </p:cTn>
                              </p:par>
                              <p:par>
                                <p:cTn id="12" presetID="12" presetClass="entr" presetSubtype="1" fill="hold" grpId="0" nodeType="withEffect">
                                  <p:stCondLst>
                                    <p:cond delay="125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p:tgtEl>
                                          <p:spTgt spid="16"/>
                                        </p:tgtEl>
                                        <p:attrNameLst>
                                          <p:attrName>ppt_y</p:attrName>
                                        </p:attrNameLst>
                                      </p:cBhvr>
                                      <p:tavLst>
                                        <p:tav tm="0">
                                          <p:val>
                                            <p:strVal val="#ppt_y-#ppt_h*1.125000"/>
                                          </p:val>
                                        </p:tav>
                                        <p:tav tm="100000">
                                          <p:val>
                                            <p:strVal val="#ppt_y"/>
                                          </p:val>
                                        </p:tav>
                                      </p:tavLst>
                                    </p:anim>
                                    <p:animEffect transition="in" filter="wipe(down)">
                                      <p:cBhvr>
                                        <p:cTn id="15" dur="500"/>
                                        <p:tgtEl>
                                          <p:spTgt spid="16"/>
                                        </p:tgtEl>
                                      </p:cBhvr>
                                    </p:animEffect>
                                  </p:childTnLst>
                                </p:cTn>
                              </p:par>
                              <p:par>
                                <p:cTn id="16" presetID="12" presetClass="entr" presetSubtype="4" fill="hold" grpId="0" nodeType="withEffect">
                                  <p:stCondLst>
                                    <p:cond delay="125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p:tgtEl>
                                          <p:spTgt spid="18"/>
                                        </p:tgtEl>
                                        <p:attrNameLst>
                                          <p:attrName>ppt_y</p:attrName>
                                        </p:attrNameLst>
                                      </p:cBhvr>
                                      <p:tavLst>
                                        <p:tav tm="0">
                                          <p:val>
                                            <p:strVal val="#ppt_y+#ppt_h*1.125000"/>
                                          </p:val>
                                        </p:tav>
                                        <p:tav tm="100000">
                                          <p:val>
                                            <p:strVal val="#ppt_y"/>
                                          </p:val>
                                        </p:tav>
                                      </p:tavLst>
                                    </p:anim>
                                    <p:animEffect transition="in" filter="wipe(up)">
                                      <p:cBhvr>
                                        <p:cTn id="19" dur="500"/>
                                        <p:tgtEl>
                                          <p:spTgt spid="18"/>
                                        </p:tgtEl>
                                      </p:cBhvr>
                                    </p:animEffect>
                                  </p:childTnLst>
                                </p:cTn>
                              </p:par>
                              <p:par>
                                <p:cTn id="20" presetID="12" presetClass="entr" presetSubtype="1" fill="hold" grpId="0" nodeType="withEffect">
                                  <p:stCondLst>
                                    <p:cond delay="175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p:tgtEl>
                                          <p:spTgt spid="19"/>
                                        </p:tgtEl>
                                        <p:attrNameLst>
                                          <p:attrName>ppt_y</p:attrName>
                                        </p:attrNameLst>
                                      </p:cBhvr>
                                      <p:tavLst>
                                        <p:tav tm="0">
                                          <p:val>
                                            <p:strVal val="#ppt_y-#ppt_h*1.125000"/>
                                          </p:val>
                                        </p:tav>
                                        <p:tav tm="100000">
                                          <p:val>
                                            <p:strVal val="#ppt_y"/>
                                          </p:val>
                                        </p:tav>
                                      </p:tavLst>
                                    </p:anim>
                                    <p:animEffect transition="in" filter="wipe(down)">
                                      <p:cBhvr>
                                        <p:cTn id="23" dur="500"/>
                                        <p:tgtEl>
                                          <p:spTgt spid="19"/>
                                        </p:tgtEl>
                                      </p:cBhvr>
                                    </p:animEffect>
                                  </p:childTnLst>
                                </p:cTn>
                              </p:par>
                              <p:par>
                                <p:cTn id="24" presetID="12" presetClass="entr" presetSubtype="2" fill="hold" grpId="0" nodeType="withEffect">
                                  <p:stCondLst>
                                    <p:cond delay="175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p:tgtEl>
                                          <p:spTgt spid="20"/>
                                        </p:tgtEl>
                                        <p:attrNameLst>
                                          <p:attrName>ppt_x</p:attrName>
                                        </p:attrNameLst>
                                      </p:cBhvr>
                                      <p:tavLst>
                                        <p:tav tm="0">
                                          <p:val>
                                            <p:strVal val="#ppt_x+#ppt_w*1.125000"/>
                                          </p:val>
                                        </p:tav>
                                        <p:tav tm="100000">
                                          <p:val>
                                            <p:strVal val="#ppt_x"/>
                                          </p:val>
                                        </p:tav>
                                      </p:tavLst>
                                    </p:anim>
                                    <p:animEffect transition="in" filter="wipe(left)">
                                      <p:cBhvr>
                                        <p:cTn id="27" dur="500"/>
                                        <p:tgtEl>
                                          <p:spTgt spid="20"/>
                                        </p:tgtEl>
                                      </p:cBhvr>
                                    </p:animEffect>
                                  </p:childTnLst>
                                </p:cTn>
                              </p:par>
                              <p:par>
                                <p:cTn id="28" presetID="12" presetClass="entr" presetSubtype="8" fill="hold" grpId="0" nodeType="withEffect">
                                  <p:stCondLst>
                                    <p:cond delay="175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p:tgtEl>
                                          <p:spTgt spid="21"/>
                                        </p:tgtEl>
                                        <p:attrNameLst>
                                          <p:attrName>ppt_x</p:attrName>
                                        </p:attrNameLst>
                                      </p:cBhvr>
                                      <p:tavLst>
                                        <p:tav tm="0">
                                          <p:val>
                                            <p:strVal val="#ppt_x-#ppt_w*1.125000"/>
                                          </p:val>
                                        </p:tav>
                                        <p:tav tm="100000">
                                          <p:val>
                                            <p:strVal val="#ppt_x"/>
                                          </p:val>
                                        </p:tav>
                                      </p:tavLst>
                                    </p:anim>
                                    <p:animEffect transition="in" filter="wipe(righ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1000"/>
                                        <p:tgtEl>
                                          <p:spTgt spid="27"/>
                                        </p:tgtEl>
                                      </p:cBhvr>
                                    </p:animEffect>
                                    <p:anim calcmode="lin" valueType="num">
                                      <p:cBhvr>
                                        <p:cTn id="51" dur="1000" fill="hold"/>
                                        <p:tgtEl>
                                          <p:spTgt spid="27"/>
                                        </p:tgtEl>
                                        <p:attrNameLst>
                                          <p:attrName>ppt_x</p:attrName>
                                        </p:attrNameLst>
                                      </p:cBhvr>
                                      <p:tavLst>
                                        <p:tav tm="0">
                                          <p:val>
                                            <p:strVal val="#ppt_x"/>
                                          </p:val>
                                        </p:tav>
                                        <p:tav tm="100000">
                                          <p:val>
                                            <p:strVal val="#ppt_x"/>
                                          </p:val>
                                        </p:tav>
                                      </p:tavLst>
                                    </p:anim>
                                    <p:anim calcmode="lin" valueType="num">
                                      <p:cBhvr>
                                        <p:cTn id="5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0C681F9-687F-47CF-9C27-4999E7F8547F}"/>
              </a:ext>
            </a:extLst>
          </p:cNvPr>
          <p:cNvSpPr/>
          <p:nvPr/>
        </p:nvSpPr>
        <p:spPr>
          <a:xfrm>
            <a:off x="3440549" y="1168811"/>
            <a:ext cx="4860497" cy="611578"/>
          </a:xfrm>
          <a:prstGeom prst="rect">
            <a:avLst/>
          </a:prstGeom>
        </p:spPr>
        <p:txBody>
          <a:bodyPr wrap="square">
            <a:spAutoFit/>
          </a:bodyPr>
          <a:lstStyle/>
          <a:p>
            <a:pPr algn="ctr"/>
            <a:r>
              <a:rPr lang="zh-CN" altLang="en-US" sz="1687">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a:t>
            </a:r>
            <a:endParaRPr lang="zh-CN" altLang="en-US" sz="1687"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组合 2">
            <a:extLst>
              <a:ext uri="{FF2B5EF4-FFF2-40B4-BE49-F238E27FC236}">
                <a16:creationId xmlns:a16="http://schemas.microsoft.com/office/drawing/2014/main" id="{6D37C633-FC2B-4797-AE29-ACA4EE8EE9A6}"/>
              </a:ext>
            </a:extLst>
          </p:cNvPr>
          <p:cNvGrpSpPr/>
          <p:nvPr/>
        </p:nvGrpSpPr>
        <p:grpSpPr>
          <a:xfrm>
            <a:off x="2248475" y="2439490"/>
            <a:ext cx="2769010" cy="1330665"/>
            <a:chOff x="2523364" y="3390896"/>
            <a:chExt cx="2625576" cy="1261737"/>
          </a:xfrm>
        </p:grpSpPr>
        <p:sp>
          <p:nvSpPr>
            <p:cNvPr id="4" name="文本框 3">
              <a:extLst>
                <a:ext uri="{FF2B5EF4-FFF2-40B4-BE49-F238E27FC236}">
                  <a16:creationId xmlns:a16="http://schemas.microsoft.com/office/drawing/2014/main" id="{DA143A49-B312-4FC2-BDBD-5E33BE6A22B1}"/>
                </a:ext>
              </a:extLst>
            </p:cNvPr>
            <p:cNvSpPr txBox="1"/>
            <p:nvPr/>
          </p:nvSpPr>
          <p:spPr>
            <a:xfrm>
              <a:off x="2634053" y="3390896"/>
              <a:ext cx="1123560" cy="580020"/>
            </a:xfrm>
            <a:prstGeom prst="rect">
              <a:avLst/>
            </a:prstGeom>
            <a:noFill/>
          </p:spPr>
          <p:txBody>
            <a:bodyPr wrap="none" rtlCol="0">
              <a:spAutoFit/>
            </a:bodyPr>
            <a:lstStyle/>
            <a:p>
              <a:r>
                <a:rPr lang="en-US" altLang="zh-CN" sz="3375"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100</a:t>
              </a:r>
              <a:r>
                <a:rPr lang="en-US" altLang="zh-CN" sz="2109"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3375"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a:extLst>
                <a:ext uri="{FF2B5EF4-FFF2-40B4-BE49-F238E27FC236}">
                  <a16:creationId xmlns:a16="http://schemas.microsoft.com/office/drawing/2014/main" id="{CE1C7D72-89CC-4EB3-A5D8-0B485D2178C4}"/>
                </a:ext>
              </a:extLst>
            </p:cNvPr>
            <p:cNvSpPr txBox="1"/>
            <p:nvPr/>
          </p:nvSpPr>
          <p:spPr>
            <a:xfrm>
              <a:off x="2523364" y="3949422"/>
              <a:ext cx="1202599" cy="395313"/>
            </a:xfrm>
            <a:prstGeom prst="rect">
              <a:avLst/>
            </a:prstGeom>
            <a:noFill/>
          </p:spPr>
          <p:txBody>
            <a:bodyPr wrap="none" rtlCol="0">
              <a:spAutoFit/>
            </a:bodyPr>
            <a:lstStyle/>
            <a:p>
              <a:r>
                <a:rPr lang="zh-CN" altLang="en-US" sz="2109" b="1">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109"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a:extLst>
                <a:ext uri="{FF2B5EF4-FFF2-40B4-BE49-F238E27FC236}">
                  <a16:creationId xmlns:a16="http://schemas.microsoft.com/office/drawing/2014/main" id="{39CBF2C1-4C70-4B1A-8A74-F9D3A3E650E6}"/>
                </a:ext>
              </a:extLst>
            </p:cNvPr>
            <p:cNvSpPr/>
            <p:nvPr/>
          </p:nvSpPr>
          <p:spPr>
            <a:xfrm>
              <a:off x="2523364" y="4257198"/>
              <a:ext cx="2625576" cy="395435"/>
            </a:xfrm>
            <a:prstGeom prst="rect">
              <a:avLst/>
            </a:prstGeom>
          </p:spPr>
          <p:txBody>
            <a:bodyPr wrap="square">
              <a:spAutoFit/>
            </a:bodyPr>
            <a:lstStyle/>
            <a:p>
              <a:r>
                <a:rPr lang="zh-CN" altLang="en-US" sz="1055">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a:t>
              </a:r>
              <a:endParaRPr lang="zh-CN" altLang="en-US" sz="1055"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Group 4">
            <a:extLst>
              <a:ext uri="{FF2B5EF4-FFF2-40B4-BE49-F238E27FC236}">
                <a16:creationId xmlns:a16="http://schemas.microsoft.com/office/drawing/2014/main" id="{9F695980-D2A8-479B-BDFD-0E1E23B9B8CF}"/>
              </a:ext>
            </a:extLst>
          </p:cNvPr>
          <p:cNvGrpSpPr>
            <a:grpSpLocks noChangeAspect="1"/>
          </p:cNvGrpSpPr>
          <p:nvPr/>
        </p:nvGrpSpPr>
        <p:grpSpPr bwMode="auto">
          <a:xfrm>
            <a:off x="-395996" y="991292"/>
            <a:ext cx="12854696" cy="4736381"/>
            <a:chOff x="10" y="1271"/>
            <a:chExt cx="7678" cy="2829"/>
          </a:xfrm>
        </p:grpSpPr>
        <p:sp>
          <p:nvSpPr>
            <p:cNvPr id="8" name="AutoShape 3">
              <a:extLst>
                <a:ext uri="{FF2B5EF4-FFF2-40B4-BE49-F238E27FC236}">
                  <a16:creationId xmlns:a16="http://schemas.microsoft.com/office/drawing/2014/main" id="{100D4E3F-85BF-487C-9C4D-9A3A14812549}"/>
                </a:ext>
              </a:extLst>
            </p:cNvPr>
            <p:cNvSpPr>
              <a:spLocks noChangeAspect="1" noChangeArrowheads="1" noTextEdit="1"/>
            </p:cNvSpPr>
            <p:nvPr/>
          </p:nvSpPr>
          <p:spPr bwMode="auto">
            <a:xfrm>
              <a:off x="10" y="1271"/>
              <a:ext cx="7678" cy="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5">
              <a:extLst>
                <a:ext uri="{FF2B5EF4-FFF2-40B4-BE49-F238E27FC236}">
                  <a16:creationId xmlns:a16="http://schemas.microsoft.com/office/drawing/2014/main" id="{8F5770C2-E490-4092-B563-C8329C7478B9}"/>
                </a:ext>
              </a:extLst>
            </p:cNvPr>
            <p:cNvSpPr>
              <a:spLocks/>
            </p:cNvSpPr>
            <p:nvPr/>
          </p:nvSpPr>
          <p:spPr bwMode="auto">
            <a:xfrm>
              <a:off x="1525" y="2102"/>
              <a:ext cx="2324" cy="1163"/>
            </a:xfrm>
            <a:custGeom>
              <a:avLst/>
              <a:gdLst>
                <a:gd name="T0" fmla="*/ 134 w 454"/>
                <a:gd name="T1" fmla="*/ 8 h 227"/>
                <a:gd name="T2" fmla="*/ 65 w 454"/>
                <a:gd name="T3" fmla="*/ 11 h 227"/>
                <a:gd name="T4" fmla="*/ 0 w 454"/>
                <a:gd name="T5" fmla="*/ 113 h 227"/>
                <a:gd name="T6" fmla="*/ 65 w 454"/>
                <a:gd name="T7" fmla="*/ 216 h 227"/>
                <a:gd name="T8" fmla="*/ 134 w 454"/>
                <a:gd name="T9" fmla="*/ 219 h 227"/>
                <a:gd name="T10" fmla="*/ 454 w 454"/>
                <a:gd name="T11" fmla="*/ 113 h 227"/>
                <a:gd name="T12" fmla="*/ 134 w 454"/>
                <a:gd name="T13" fmla="*/ 8 h 227"/>
              </a:gdLst>
              <a:ahLst/>
              <a:cxnLst>
                <a:cxn ang="0">
                  <a:pos x="T0" y="T1"/>
                </a:cxn>
                <a:cxn ang="0">
                  <a:pos x="T2" y="T3"/>
                </a:cxn>
                <a:cxn ang="0">
                  <a:pos x="T4" y="T5"/>
                </a:cxn>
                <a:cxn ang="0">
                  <a:pos x="T6" y="T7"/>
                </a:cxn>
                <a:cxn ang="0">
                  <a:pos x="T8" y="T9"/>
                </a:cxn>
                <a:cxn ang="0">
                  <a:pos x="T10" y="T11"/>
                </a:cxn>
                <a:cxn ang="0">
                  <a:pos x="T12" y="T13"/>
                </a:cxn>
              </a:cxnLst>
              <a:rect l="0" t="0" r="r" b="b"/>
              <a:pathLst>
                <a:path w="454" h="227">
                  <a:moveTo>
                    <a:pt x="134" y="8"/>
                  </a:moveTo>
                  <a:cubicBezTo>
                    <a:pt x="111" y="0"/>
                    <a:pt x="86" y="1"/>
                    <a:pt x="65" y="11"/>
                  </a:cubicBezTo>
                  <a:cubicBezTo>
                    <a:pt x="26" y="29"/>
                    <a:pt x="0" y="68"/>
                    <a:pt x="0" y="113"/>
                  </a:cubicBezTo>
                  <a:cubicBezTo>
                    <a:pt x="0" y="159"/>
                    <a:pt x="26" y="198"/>
                    <a:pt x="65" y="216"/>
                  </a:cubicBezTo>
                  <a:cubicBezTo>
                    <a:pt x="86" y="226"/>
                    <a:pt x="111" y="227"/>
                    <a:pt x="134" y="219"/>
                  </a:cubicBezTo>
                  <a:cubicBezTo>
                    <a:pt x="454" y="113"/>
                    <a:pt x="454" y="113"/>
                    <a:pt x="454" y="113"/>
                  </a:cubicBezTo>
                  <a:lnTo>
                    <a:pt x="134" y="8"/>
                  </a:lnTo>
                  <a:close/>
                </a:path>
              </a:pathLst>
            </a:custGeom>
            <a:noFill/>
            <a:ln w="7938" cap="flat">
              <a:solidFill>
                <a:srgbClr val="B5B5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6">
              <a:extLst>
                <a:ext uri="{FF2B5EF4-FFF2-40B4-BE49-F238E27FC236}">
                  <a16:creationId xmlns:a16="http://schemas.microsoft.com/office/drawing/2014/main" id="{A94351FA-1A06-4032-9C77-FCE7C44BD780}"/>
                </a:ext>
              </a:extLst>
            </p:cNvPr>
            <p:cNvSpPr>
              <a:spLocks/>
            </p:cNvSpPr>
            <p:nvPr/>
          </p:nvSpPr>
          <p:spPr bwMode="auto">
            <a:xfrm>
              <a:off x="1464" y="2071"/>
              <a:ext cx="2385" cy="1225"/>
            </a:xfrm>
            <a:custGeom>
              <a:avLst/>
              <a:gdLst>
                <a:gd name="T0" fmla="*/ 145 w 466"/>
                <a:gd name="T1" fmla="*/ 9 h 239"/>
                <a:gd name="T2" fmla="*/ 69 w 466"/>
                <a:gd name="T3" fmla="*/ 12 h 239"/>
                <a:gd name="T4" fmla="*/ 0 w 466"/>
                <a:gd name="T5" fmla="*/ 119 h 239"/>
                <a:gd name="T6" fmla="*/ 69 w 466"/>
                <a:gd name="T7" fmla="*/ 227 h 239"/>
                <a:gd name="T8" fmla="*/ 145 w 466"/>
                <a:gd name="T9" fmla="*/ 230 h 239"/>
                <a:gd name="T10" fmla="*/ 466 w 466"/>
                <a:gd name="T11" fmla="*/ 119 h 239"/>
                <a:gd name="T12" fmla="*/ 145 w 466"/>
                <a:gd name="T13" fmla="*/ 9 h 239"/>
              </a:gdLst>
              <a:ahLst/>
              <a:cxnLst>
                <a:cxn ang="0">
                  <a:pos x="T0" y="T1"/>
                </a:cxn>
                <a:cxn ang="0">
                  <a:pos x="T2" y="T3"/>
                </a:cxn>
                <a:cxn ang="0">
                  <a:pos x="T4" y="T5"/>
                </a:cxn>
                <a:cxn ang="0">
                  <a:pos x="T6" y="T7"/>
                </a:cxn>
                <a:cxn ang="0">
                  <a:pos x="T8" y="T9"/>
                </a:cxn>
                <a:cxn ang="0">
                  <a:pos x="T10" y="T11"/>
                </a:cxn>
                <a:cxn ang="0">
                  <a:pos x="T12" y="T13"/>
                </a:cxn>
              </a:cxnLst>
              <a:rect l="0" t="0" r="r" b="b"/>
              <a:pathLst>
                <a:path w="466" h="239">
                  <a:moveTo>
                    <a:pt x="145" y="9"/>
                  </a:moveTo>
                  <a:cubicBezTo>
                    <a:pt x="121" y="0"/>
                    <a:pt x="93" y="0"/>
                    <a:pt x="69" y="12"/>
                  </a:cubicBezTo>
                  <a:cubicBezTo>
                    <a:pt x="28" y="31"/>
                    <a:pt x="0" y="72"/>
                    <a:pt x="0" y="119"/>
                  </a:cubicBezTo>
                  <a:cubicBezTo>
                    <a:pt x="0" y="167"/>
                    <a:pt x="28" y="208"/>
                    <a:pt x="69" y="227"/>
                  </a:cubicBezTo>
                  <a:cubicBezTo>
                    <a:pt x="93" y="239"/>
                    <a:pt x="121" y="239"/>
                    <a:pt x="145" y="230"/>
                  </a:cubicBezTo>
                  <a:cubicBezTo>
                    <a:pt x="466" y="119"/>
                    <a:pt x="466" y="119"/>
                    <a:pt x="466" y="119"/>
                  </a:cubicBezTo>
                  <a:lnTo>
                    <a:pt x="145" y="9"/>
                  </a:lnTo>
                  <a:close/>
                </a:path>
              </a:pathLst>
            </a:custGeom>
            <a:noFill/>
            <a:ln w="7938" cap="flat">
              <a:solidFill>
                <a:srgbClr val="B8B7B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7">
              <a:extLst>
                <a:ext uri="{FF2B5EF4-FFF2-40B4-BE49-F238E27FC236}">
                  <a16:creationId xmlns:a16="http://schemas.microsoft.com/office/drawing/2014/main" id="{F14E1441-10CC-4F83-B323-B1D79E3AE821}"/>
                </a:ext>
              </a:extLst>
            </p:cNvPr>
            <p:cNvSpPr>
              <a:spLocks/>
            </p:cNvSpPr>
            <p:nvPr/>
          </p:nvSpPr>
          <p:spPr bwMode="auto">
            <a:xfrm>
              <a:off x="1407" y="2035"/>
              <a:ext cx="2442" cy="1297"/>
            </a:xfrm>
            <a:custGeom>
              <a:avLst/>
              <a:gdLst>
                <a:gd name="T0" fmla="*/ 156 w 477"/>
                <a:gd name="T1" fmla="*/ 11 h 253"/>
                <a:gd name="T2" fmla="*/ 73 w 477"/>
                <a:gd name="T3" fmla="*/ 13 h 253"/>
                <a:gd name="T4" fmla="*/ 0 w 477"/>
                <a:gd name="T5" fmla="*/ 126 h 253"/>
                <a:gd name="T6" fmla="*/ 73 w 477"/>
                <a:gd name="T7" fmla="*/ 240 h 253"/>
                <a:gd name="T8" fmla="*/ 156 w 477"/>
                <a:gd name="T9" fmla="*/ 242 h 253"/>
                <a:gd name="T10" fmla="*/ 477 w 477"/>
                <a:gd name="T11" fmla="*/ 126 h 253"/>
                <a:gd name="T12" fmla="*/ 156 w 477"/>
                <a:gd name="T13" fmla="*/ 11 h 253"/>
              </a:gdLst>
              <a:ahLst/>
              <a:cxnLst>
                <a:cxn ang="0">
                  <a:pos x="T0" y="T1"/>
                </a:cxn>
                <a:cxn ang="0">
                  <a:pos x="T2" y="T3"/>
                </a:cxn>
                <a:cxn ang="0">
                  <a:pos x="T4" y="T5"/>
                </a:cxn>
                <a:cxn ang="0">
                  <a:pos x="T6" y="T7"/>
                </a:cxn>
                <a:cxn ang="0">
                  <a:pos x="T8" y="T9"/>
                </a:cxn>
                <a:cxn ang="0">
                  <a:pos x="T10" y="T11"/>
                </a:cxn>
                <a:cxn ang="0">
                  <a:pos x="T12" y="T13"/>
                </a:cxn>
              </a:cxnLst>
              <a:rect l="0" t="0" r="r" b="b"/>
              <a:pathLst>
                <a:path w="477" h="253">
                  <a:moveTo>
                    <a:pt x="156" y="11"/>
                  </a:moveTo>
                  <a:cubicBezTo>
                    <a:pt x="130" y="0"/>
                    <a:pt x="99" y="1"/>
                    <a:pt x="73" y="13"/>
                  </a:cubicBezTo>
                  <a:cubicBezTo>
                    <a:pt x="30" y="34"/>
                    <a:pt x="0" y="77"/>
                    <a:pt x="0" y="126"/>
                  </a:cubicBezTo>
                  <a:cubicBezTo>
                    <a:pt x="0" y="176"/>
                    <a:pt x="30" y="219"/>
                    <a:pt x="73" y="240"/>
                  </a:cubicBezTo>
                  <a:cubicBezTo>
                    <a:pt x="99" y="252"/>
                    <a:pt x="130" y="253"/>
                    <a:pt x="156" y="242"/>
                  </a:cubicBezTo>
                  <a:cubicBezTo>
                    <a:pt x="477" y="126"/>
                    <a:pt x="477" y="126"/>
                    <a:pt x="477" y="126"/>
                  </a:cubicBezTo>
                  <a:lnTo>
                    <a:pt x="156" y="11"/>
                  </a:lnTo>
                  <a:close/>
                </a:path>
              </a:pathLst>
            </a:custGeom>
            <a:noFill/>
            <a:ln w="7938" cap="flat">
              <a:solidFill>
                <a:srgbClr val="BAB9B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8">
              <a:extLst>
                <a:ext uri="{FF2B5EF4-FFF2-40B4-BE49-F238E27FC236}">
                  <a16:creationId xmlns:a16="http://schemas.microsoft.com/office/drawing/2014/main" id="{FE93542F-6D44-4335-9992-13EA0B58954B}"/>
                </a:ext>
              </a:extLst>
            </p:cNvPr>
            <p:cNvSpPr>
              <a:spLocks/>
            </p:cNvSpPr>
            <p:nvPr/>
          </p:nvSpPr>
          <p:spPr bwMode="auto">
            <a:xfrm>
              <a:off x="1351" y="2004"/>
              <a:ext cx="2498" cy="1358"/>
            </a:xfrm>
            <a:custGeom>
              <a:avLst/>
              <a:gdLst>
                <a:gd name="T0" fmla="*/ 167 w 488"/>
                <a:gd name="T1" fmla="*/ 13 h 265"/>
                <a:gd name="T2" fmla="*/ 76 w 488"/>
                <a:gd name="T3" fmla="*/ 13 h 265"/>
                <a:gd name="T4" fmla="*/ 0 w 488"/>
                <a:gd name="T5" fmla="*/ 132 h 265"/>
                <a:gd name="T6" fmla="*/ 76 w 488"/>
                <a:gd name="T7" fmla="*/ 252 h 265"/>
                <a:gd name="T8" fmla="*/ 167 w 488"/>
                <a:gd name="T9" fmla="*/ 252 h 265"/>
                <a:gd name="T10" fmla="*/ 488 w 488"/>
                <a:gd name="T11" fmla="*/ 132 h 265"/>
                <a:gd name="T12" fmla="*/ 167 w 488"/>
                <a:gd name="T13" fmla="*/ 13 h 265"/>
              </a:gdLst>
              <a:ahLst/>
              <a:cxnLst>
                <a:cxn ang="0">
                  <a:pos x="T0" y="T1"/>
                </a:cxn>
                <a:cxn ang="0">
                  <a:pos x="T2" y="T3"/>
                </a:cxn>
                <a:cxn ang="0">
                  <a:pos x="T4" y="T5"/>
                </a:cxn>
                <a:cxn ang="0">
                  <a:pos x="T6" y="T7"/>
                </a:cxn>
                <a:cxn ang="0">
                  <a:pos x="T8" y="T9"/>
                </a:cxn>
                <a:cxn ang="0">
                  <a:pos x="T10" y="T11"/>
                </a:cxn>
                <a:cxn ang="0">
                  <a:pos x="T12" y="T13"/>
                </a:cxn>
              </a:cxnLst>
              <a:rect l="0" t="0" r="r" b="b"/>
              <a:pathLst>
                <a:path w="488" h="265">
                  <a:moveTo>
                    <a:pt x="167" y="13"/>
                  </a:moveTo>
                  <a:cubicBezTo>
                    <a:pt x="139" y="0"/>
                    <a:pt x="105" y="0"/>
                    <a:pt x="76" y="13"/>
                  </a:cubicBezTo>
                  <a:cubicBezTo>
                    <a:pt x="31" y="35"/>
                    <a:pt x="0" y="80"/>
                    <a:pt x="0" y="132"/>
                  </a:cubicBezTo>
                  <a:cubicBezTo>
                    <a:pt x="0" y="185"/>
                    <a:pt x="31" y="230"/>
                    <a:pt x="76" y="252"/>
                  </a:cubicBezTo>
                  <a:cubicBezTo>
                    <a:pt x="105" y="265"/>
                    <a:pt x="139" y="265"/>
                    <a:pt x="167" y="252"/>
                  </a:cubicBezTo>
                  <a:cubicBezTo>
                    <a:pt x="488" y="132"/>
                    <a:pt x="488" y="132"/>
                    <a:pt x="488" y="132"/>
                  </a:cubicBezTo>
                  <a:lnTo>
                    <a:pt x="167" y="13"/>
                  </a:lnTo>
                  <a:close/>
                </a:path>
              </a:pathLst>
            </a:custGeom>
            <a:noFill/>
            <a:ln w="7938" cap="flat">
              <a:solidFill>
                <a:srgbClr val="BCBB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9">
              <a:extLst>
                <a:ext uri="{FF2B5EF4-FFF2-40B4-BE49-F238E27FC236}">
                  <a16:creationId xmlns:a16="http://schemas.microsoft.com/office/drawing/2014/main" id="{A1B3866E-A5D8-4ED3-AC6C-DD31867F5D5B}"/>
                </a:ext>
              </a:extLst>
            </p:cNvPr>
            <p:cNvSpPr>
              <a:spLocks/>
            </p:cNvSpPr>
            <p:nvPr/>
          </p:nvSpPr>
          <p:spPr bwMode="auto">
            <a:xfrm>
              <a:off x="1290" y="1968"/>
              <a:ext cx="2559" cy="1430"/>
            </a:xfrm>
            <a:custGeom>
              <a:avLst/>
              <a:gdLst>
                <a:gd name="T0" fmla="*/ 179 w 500"/>
                <a:gd name="T1" fmla="*/ 15 h 279"/>
                <a:gd name="T2" fmla="*/ 81 w 500"/>
                <a:gd name="T3" fmla="*/ 15 h 279"/>
                <a:gd name="T4" fmla="*/ 0 w 500"/>
                <a:gd name="T5" fmla="*/ 139 h 279"/>
                <a:gd name="T6" fmla="*/ 81 w 500"/>
                <a:gd name="T7" fmla="*/ 264 h 279"/>
                <a:gd name="T8" fmla="*/ 179 w 500"/>
                <a:gd name="T9" fmla="*/ 264 h 279"/>
                <a:gd name="T10" fmla="*/ 500 w 500"/>
                <a:gd name="T11" fmla="*/ 139 h 279"/>
                <a:gd name="T12" fmla="*/ 179 w 500"/>
                <a:gd name="T13" fmla="*/ 15 h 279"/>
              </a:gdLst>
              <a:ahLst/>
              <a:cxnLst>
                <a:cxn ang="0">
                  <a:pos x="T0" y="T1"/>
                </a:cxn>
                <a:cxn ang="0">
                  <a:pos x="T2" y="T3"/>
                </a:cxn>
                <a:cxn ang="0">
                  <a:pos x="T4" y="T5"/>
                </a:cxn>
                <a:cxn ang="0">
                  <a:pos x="T6" y="T7"/>
                </a:cxn>
                <a:cxn ang="0">
                  <a:pos x="T8" y="T9"/>
                </a:cxn>
                <a:cxn ang="0">
                  <a:pos x="T10" y="T11"/>
                </a:cxn>
                <a:cxn ang="0">
                  <a:pos x="T12" y="T13"/>
                </a:cxn>
              </a:cxnLst>
              <a:rect l="0" t="0" r="r" b="b"/>
              <a:pathLst>
                <a:path w="500" h="279">
                  <a:moveTo>
                    <a:pt x="179" y="15"/>
                  </a:moveTo>
                  <a:cubicBezTo>
                    <a:pt x="148" y="0"/>
                    <a:pt x="112" y="0"/>
                    <a:pt x="81" y="15"/>
                  </a:cubicBezTo>
                  <a:cubicBezTo>
                    <a:pt x="33" y="38"/>
                    <a:pt x="0" y="85"/>
                    <a:pt x="0" y="139"/>
                  </a:cubicBezTo>
                  <a:cubicBezTo>
                    <a:pt x="0" y="194"/>
                    <a:pt x="33" y="241"/>
                    <a:pt x="81" y="264"/>
                  </a:cubicBezTo>
                  <a:cubicBezTo>
                    <a:pt x="112" y="279"/>
                    <a:pt x="148" y="279"/>
                    <a:pt x="179" y="264"/>
                  </a:cubicBezTo>
                  <a:cubicBezTo>
                    <a:pt x="500" y="139"/>
                    <a:pt x="500" y="139"/>
                    <a:pt x="500" y="139"/>
                  </a:cubicBezTo>
                  <a:lnTo>
                    <a:pt x="179" y="15"/>
                  </a:lnTo>
                  <a:close/>
                </a:path>
              </a:pathLst>
            </a:custGeom>
            <a:noFill/>
            <a:ln w="7938" cap="flat">
              <a:solidFill>
                <a:srgbClr val="BE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0">
              <a:extLst>
                <a:ext uri="{FF2B5EF4-FFF2-40B4-BE49-F238E27FC236}">
                  <a16:creationId xmlns:a16="http://schemas.microsoft.com/office/drawing/2014/main" id="{2C7544BC-78E5-4CFB-AA7E-847F77A1F77F}"/>
                </a:ext>
              </a:extLst>
            </p:cNvPr>
            <p:cNvSpPr>
              <a:spLocks/>
            </p:cNvSpPr>
            <p:nvPr/>
          </p:nvSpPr>
          <p:spPr bwMode="auto">
            <a:xfrm>
              <a:off x="1233" y="1932"/>
              <a:ext cx="2616" cy="1502"/>
            </a:xfrm>
            <a:custGeom>
              <a:avLst/>
              <a:gdLst>
                <a:gd name="T0" fmla="*/ 190 w 511"/>
                <a:gd name="T1" fmla="*/ 17 h 293"/>
                <a:gd name="T2" fmla="*/ 85 w 511"/>
                <a:gd name="T3" fmla="*/ 16 h 293"/>
                <a:gd name="T4" fmla="*/ 0 w 511"/>
                <a:gd name="T5" fmla="*/ 146 h 293"/>
                <a:gd name="T6" fmla="*/ 85 w 511"/>
                <a:gd name="T7" fmla="*/ 277 h 293"/>
                <a:gd name="T8" fmla="*/ 190 w 511"/>
                <a:gd name="T9" fmla="*/ 276 h 293"/>
                <a:gd name="T10" fmla="*/ 511 w 511"/>
                <a:gd name="T11" fmla="*/ 146 h 293"/>
                <a:gd name="T12" fmla="*/ 190 w 511"/>
                <a:gd name="T13" fmla="*/ 17 h 293"/>
              </a:gdLst>
              <a:ahLst/>
              <a:cxnLst>
                <a:cxn ang="0">
                  <a:pos x="T0" y="T1"/>
                </a:cxn>
                <a:cxn ang="0">
                  <a:pos x="T2" y="T3"/>
                </a:cxn>
                <a:cxn ang="0">
                  <a:pos x="T4" y="T5"/>
                </a:cxn>
                <a:cxn ang="0">
                  <a:pos x="T6" y="T7"/>
                </a:cxn>
                <a:cxn ang="0">
                  <a:pos x="T8" y="T9"/>
                </a:cxn>
                <a:cxn ang="0">
                  <a:pos x="T10" y="T11"/>
                </a:cxn>
                <a:cxn ang="0">
                  <a:pos x="T12" y="T13"/>
                </a:cxn>
              </a:cxnLst>
              <a:rect l="0" t="0" r="r" b="b"/>
              <a:pathLst>
                <a:path w="511" h="293">
                  <a:moveTo>
                    <a:pt x="190" y="17"/>
                  </a:moveTo>
                  <a:cubicBezTo>
                    <a:pt x="157" y="1"/>
                    <a:pt x="118" y="0"/>
                    <a:pt x="85" y="16"/>
                  </a:cubicBezTo>
                  <a:cubicBezTo>
                    <a:pt x="34" y="40"/>
                    <a:pt x="0" y="90"/>
                    <a:pt x="0" y="146"/>
                  </a:cubicBezTo>
                  <a:cubicBezTo>
                    <a:pt x="0" y="203"/>
                    <a:pt x="34" y="253"/>
                    <a:pt x="85" y="277"/>
                  </a:cubicBezTo>
                  <a:cubicBezTo>
                    <a:pt x="118" y="293"/>
                    <a:pt x="157" y="292"/>
                    <a:pt x="190" y="276"/>
                  </a:cubicBezTo>
                  <a:cubicBezTo>
                    <a:pt x="511" y="146"/>
                    <a:pt x="511" y="146"/>
                    <a:pt x="511" y="146"/>
                  </a:cubicBezTo>
                  <a:lnTo>
                    <a:pt x="190" y="17"/>
                  </a:lnTo>
                  <a:close/>
                </a:path>
              </a:pathLst>
            </a:custGeom>
            <a:noFill/>
            <a:ln w="7938" cap="flat">
              <a:solidFill>
                <a:srgbClr val="C1C0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1">
              <a:extLst>
                <a:ext uri="{FF2B5EF4-FFF2-40B4-BE49-F238E27FC236}">
                  <a16:creationId xmlns:a16="http://schemas.microsoft.com/office/drawing/2014/main" id="{E716E38D-6D24-4443-AEC9-118F0FFAA944}"/>
                </a:ext>
              </a:extLst>
            </p:cNvPr>
            <p:cNvSpPr>
              <a:spLocks/>
            </p:cNvSpPr>
            <p:nvPr/>
          </p:nvSpPr>
          <p:spPr bwMode="auto">
            <a:xfrm>
              <a:off x="1172" y="1897"/>
              <a:ext cx="2677" cy="1573"/>
            </a:xfrm>
            <a:custGeom>
              <a:avLst/>
              <a:gdLst>
                <a:gd name="T0" fmla="*/ 202 w 523"/>
                <a:gd name="T1" fmla="*/ 20 h 307"/>
                <a:gd name="T2" fmla="*/ 89 w 523"/>
                <a:gd name="T3" fmla="*/ 17 h 307"/>
                <a:gd name="T4" fmla="*/ 0 w 523"/>
                <a:gd name="T5" fmla="*/ 153 h 307"/>
                <a:gd name="T6" fmla="*/ 89 w 523"/>
                <a:gd name="T7" fmla="*/ 289 h 307"/>
                <a:gd name="T8" fmla="*/ 202 w 523"/>
                <a:gd name="T9" fmla="*/ 287 h 307"/>
                <a:gd name="T10" fmla="*/ 523 w 523"/>
                <a:gd name="T11" fmla="*/ 153 h 307"/>
                <a:gd name="T12" fmla="*/ 202 w 523"/>
                <a:gd name="T13" fmla="*/ 20 h 307"/>
              </a:gdLst>
              <a:ahLst/>
              <a:cxnLst>
                <a:cxn ang="0">
                  <a:pos x="T0" y="T1"/>
                </a:cxn>
                <a:cxn ang="0">
                  <a:pos x="T2" y="T3"/>
                </a:cxn>
                <a:cxn ang="0">
                  <a:pos x="T4" y="T5"/>
                </a:cxn>
                <a:cxn ang="0">
                  <a:pos x="T6" y="T7"/>
                </a:cxn>
                <a:cxn ang="0">
                  <a:pos x="T8" y="T9"/>
                </a:cxn>
                <a:cxn ang="0">
                  <a:pos x="T10" y="T11"/>
                </a:cxn>
                <a:cxn ang="0">
                  <a:pos x="T12" y="T13"/>
                </a:cxn>
              </a:cxnLst>
              <a:rect l="0" t="0" r="r" b="b"/>
              <a:pathLst>
                <a:path w="523" h="307">
                  <a:moveTo>
                    <a:pt x="202" y="20"/>
                  </a:moveTo>
                  <a:cubicBezTo>
                    <a:pt x="167" y="1"/>
                    <a:pt x="125" y="0"/>
                    <a:pt x="89" y="17"/>
                  </a:cubicBezTo>
                  <a:cubicBezTo>
                    <a:pt x="37" y="43"/>
                    <a:pt x="0" y="94"/>
                    <a:pt x="0" y="153"/>
                  </a:cubicBezTo>
                  <a:cubicBezTo>
                    <a:pt x="0" y="213"/>
                    <a:pt x="37" y="264"/>
                    <a:pt x="89" y="289"/>
                  </a:cubicBezTo>
                  <a:cubicBezTo>
                    <a:pt x="125" y="307"/>
                    <a:pt x="167" y="306"/>
                    <a:pt x="202" y="287"/>
                  </a:cubicBezTo>
                  <a:cubicBezTo>
                    <a:pt x="523" y="153"/>
                    <a:pt x="523" y="153"/>
                    <a:pt x="523" y="153"/>
                  </a:cubicBezTo>
                  <a:lnTo>
                    <a:pt x="202" y="20"/>
                  </a:lnTo>
                  <a:close/>
                </a:path>
              </a:pathLst>
            </a:custGeom>
            <a:noFill/>
            <a:ln w="7938" cap="flat">
              <a:solidFill>
                <a:srgbClr val="C3C2C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12">
              <a:extLst>
                <a:ext uri="{FF2B5EF4-FFF2-40B4-BE49-F238E27FC236}">
                  <a16:creationId xmlns:a16="http://schemas.microsoft.com/office/drawing/2014/main" id="{B01E0276-E788-4087-8536-64A95FF6530D}"/>
                </a:ext>
              </a:extLst>
            </p:cNvPr>
            <p:cNvSpPr>
              <a:spLocks/>
            </p:cNvSpPr>
            <p:nvPr/>
          </p:nvSpPr>
          <p:spPr bwMode="auto">
            <a:xfrm>
              <a:off x="1116" y="1861"/>
              <a:ext cx="2733" cy="1645"/>
            </a:xfrm>
            <a:custGeom>
              <a:avLst/>
              <a:gdLst>
                <a:gd name="T0" fmla="*/ 213 w 534"/>
                <a:gd name="T1" fmla="*/ 22 h 321"/>
                <a:gd name="T2" fmla="*/ 93 w 534"/>
                <a:gd name="T3" fmla="*/ 19 h 321"/>
                <a:gd name="T4" fmla="*/ 0 w 534"/>
                <a:gd name="T5" fmla="*/ 160 h 321"/>
                <a:gd name="T6" fmla="*/ 93 w 534"/>
                <a:gd name="T7" fmla="*/ 302 h 321"/>
                <a:gd name="T8" fmla="*/ 213 w 534"/>
                <a:gd name="T9" fmla="*/ 299 h 321"/>
                <a:gd name="T10" fmla="*/ 534 w 534"/>
                <a:gd name="T11" fmla="*/ 160 h 321"/>
                <a:gd name="T12" fmla="*/ 213 w 534"/>
                <a:gd name="T13" fmla="*/ 22 h 321"/>
              </a:gdLst>
              <a:ahLst/>
              <a:cxnLst>
                <a:cxn ang="0">
                  <a:pos x="T0" y="T1"/>
                </a:cxn>
                <a:cxn ang="0">
                  <a:pos x="T2" y="T3"/>
                </a:cxn>
                <a:cxn ang="0">
                  <a:pos x="T4" y="T5"/>
                </a:cxn>
                <a:cxn ang="0">
                  <a:pos x="T6" y="T7"/>
                </a:cxn>
                <a:cxn ang="0">
                  <a:pos x="T8" y="T9"/>
                </a:cxn>
                <a:cxn ang="0">
                  <a:pos x="T10" y="T11"/>
                </a:cxn>
                <a:cxn ang="0">
                  <a:pos x="T12" y="T13"/>
                </a:cxn>
              </a:cxnLst>
              <a:rect l="0" t="0" r="r" b="b"/>
              <a:pathLst>
                <a:path w="534" h="321">
                  <a:moveTo>
                    <a:pt x="213" y="22"/>
                  </a:moveTo>
                  <a:cubicBezTo>
                    <a:pt x="176" y="2"/>
                    <a:pt x="131" y="0"/>
                    <a:pt x="93" y="19"/>
                  </a:cubicBezTo>
                  <a:cubicBezTo>
                    <a:pt x="38" y="45"/>
                    <a:pt x="0" y="99"/>
                    <a:pt x="0" y="160"/>
                  </a:cubicBezTo>
                  <a:cubicBezTo>
                    <a:pt x="0" y="222"/>
                    <a:pt x="38" y="275"/>
                    <a:pt x="93" y="302"/>
                  </a:cubicBezTo>
                  <a:cubicBezTo>
                    <a:pt x="131" y="321"/>
                    <a:pt x="176" y="319"/>
                    <a:pt x="213" y="299"/>
                  </a:cubicBezTo>
                  <a:cubicBezTo>
                    <a:pt x="534" y="160"/>
                    <a:pt x="534" y="160"/>
                    <a:pt x="534" y="160"/>
                  </a:cubicBezTo>
                  <a:lnTo>
                    <a:pt x="213" y="22"/>
                  </a:lnTo>
                  <a:close/>
                </a:path>
              </a:pathLst>
            </a:custGeom>
            <a:noFill/>
            <a:ln w="7938" cap="flat">
              <a:solidFill>
                <a:srgbClr val="C5C4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3">
              <a:extLst>
                <a:ext uri="{FF2B5EF4-FFF2-40B4-BE49-F238E27FC236}">
                  <a16:creationId xmlns:a16="http://schemas.microsoft.com/office/drawing/2014/main" id="{247332C1-A5CD-4826-8636-1C6A957854CF}"/>
                </a:ext>
              </a:extLst>
            </p:cNvPr>
            <p:cNvSpPr>
              <a:spLocks/>
            </p:cNvSpPr>
            <p:nvPr/>
          </p:nvSpPr>
          <p:spPr bwMode="auto">
            <a:xfrm>
              <a:off x="1059" y="1825"/>
              <a:ext cx="2790" cy="1717"/>
            </a:xfrm>
            <a:custGeom>
              <a:avLst/>
              <a:gdLst>
                <a:gd name="T0" fmla="*/ 224 w 545"/>
                <a:gd name="T1" fmla="*/ 24 h 335"/>
                <a:gd name="T2" fmla="*/ 97 w 545"/>
                <a:gd name="T3" fmla="*/ 20 h 335"/>
                <a:gd name="T4" fmla="*/ 0 w 545"/>
                <a:gd name="T5" fmla="*/ 167 h 335"/>
                <a:gd name="T6" fmla="*/ 97 w 545"/>
                <a:gd name="T7" fmla="*/ 315 h 335"/>
                <a:gd name="T8" fmla="*/ 224 w 545"/>
                <a:gd name="T9" fmla="*/ 311 h 335"/>
                <a:gd name="T10" fmla="*/ 545 w 545"/>
                <a:gd name="T11" fmla="*/ 167 h 335"/>
                <a:gd name="T12" fmla="*/ 224 w 545"/>
                <a:gd name="T13" fmla="*/ 24 h 335"/>
              </a:gdLst>
              <a:ahLst/>
              <a:cxnLst>
                <a:cxn ang="0">
                  <a:pos x="T0" y="T1"/>
                </a:cxn>
                <a:cxn ang="0">
                  <a:pos x="T2" y="T3"/>
                </a:cxn>
                <a:cxn ang="0">
                  <a:pos x="T4" y="T5"/>
                </a:cxn>
                <a:cxn ang="0">
                  <a:pos x="T6" y="T7"/>
                </a:cxn>
                <a:cxn ang="0">
                  <a:pos x="T8" y="T9"/>
                </a:cxn>
                <a:cxn ang="0">
                  <a:pos x="T10" y="T11"/>
                </a:cxn>
                <a:cxn ang="0">
                  <a:pos x="T12" y="T13"/>
                </a:cxn>
              </a:cxnLst>
              <a:rect l="0" t="0" r="r" b="b"/>
              <a:pathLst>
                <a:path w="545" h="335">
                  <a:moveTo>
                    <a:pt x="224" y="24"/>
                  </a:moveTo>
                  <a:cubicBezTo>
                    <a:pt x="185" y="2"/>
                    <a:pt x="137" y="0"/>
                    <a:pt x="97" y="20"/>
                  </a:cubicBezTo>
                  <a:cubicBezTo>
                    <a:pt x="39" y="48"/>
                    <a:pt x="0" y="104"/>
                    <a:pt x="0" y="167"/>
                  </a:cubicBezTo>
                  <a:cubicBezTo>
                    <a:pt x="0" y="231"/>
                    <a:pt x="39" y="287"/>
                    <a:pt x="97" y="315"/>
                  </a:cubicBezTo>
                  <a:cubicBezTo>
                    <a:pt x="137" y="335"/>
                    <a:pt x="185" y="333"/>
                    <a:pt x="224" y="311"/>
                  </a:cubicBezTo>
                  <a:cubicBezTo>
                    <a:pt x="545" y="167"/>
                    <a:pt x="545" y="167"/>
                    <a:pt x="545" y="167"/>
                  </a:cubicBezTo>
                  <a:lnTo>
                    <a:pt x="224" y="24"/>
                  </a:lnTo>
                  <a:close/>
                </a:path>
              </a:pathLst>
            </a:custGeom>
            <a:noFill/>
            <a:ln w="7938" cap="flat">
              <a:solidFill>
                <a:srgbClr val="C7C6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4">
              <a:extLst>
                <a:ext uri="{FF2B5EF4-FFF2-40B4-BE49-F238E27FC236}">
                  <a16:creationId xmlns:a16="http://schemas.microsoft.com/office/drawing/2014/main" id="{ED4C905F-0E9D-4DEC-A1A7-0C73184FDCA3}"/>
                </a:ext>
              </a:extLst>
            </p:cNvPr>
            <p:cNvSpPr>
              <a:spLocks/>
            </p:cNvSpPr>
            <p:nvPr/>
          </p:nvSpPr>
          <p:spPr bwMode="auto">
            <a:xfrm>
              <a:off x="998" y="1794"/>
              <a:ext cx="2851" cy="1778"/>
            </a:xfrm>
            <a:custGeom>
              <a:avLst/>
              <a:gdLst>
                <a:gd name="T0" fmla="*/ 236 w 557"/>
                <a:gd name="T1" fmla="*/ 25 h 347"/>
                <a:gd name="T2" fmla="*/ 101 w 557"/>
                <a:gd name="T3" fmla="*/ 21 h 347"/>
                <a:gd name="T4" fmla="*/ 0 w 557"/>
                <a:gd name="T5" fmla="*/ 173 h 347"/>
                <a:gd name="T6" fmla="*/ 101 w 557"/>
                <a:gd name="T7" fmla="*/ 326 h 347"/>
                <a:gd name="T8" fmla="*/ 236 w 557"/>
                <a:gd name="T9" fmla="*/ 322 h 347"/>
                <a:gd name="T10" fmla="*/ 557 w 557"/>
                <a:gd name="T11" fmla="*/ 173 h 347"/>
                <a:gd name="T12" fmla="*/ 236 w 557"/>
                <a:gd name="T13" fmla="*/ 25 h 347"/>
              </a:gdLst>
              <a:ahLst/>
              <a:cxnLst>
                <a:cxn ang="0">
                  <a:pos x="T0" y="T1"/>
                </a:cxn>
                <a:cxn ang="0">
                  <a:pos x="T2" y="T3"/>
                </a:cxn>
                <a:cxn ang="0">
                  <a:pos x="T4" y="T5"/>
                </a:cxn>
                <a:cxn ang="0">
                  <a:pos x="T6" y="T7"/>
                </a:cxn>
                <a:cxn ang="0">
                  <a:pos x="T8" y="T9"/>
                </a:cxn>
                <a:cxn ang="0">
                  <a:pos x="T10" y="T11"/>
                </a:cxn>
                <a:cxn ang="0">
                  <a:pos x="T12" y="T13"/>
                </a:cxn>
              </a:cxnLst>
              <a:rect l="0" t="0" r="r" b="b"/>
              <a:pathLst>
                <a:path w="557" h="347">
                  <a:moveTo>
                    <a:pt x="236" y="25"/>
                  </a:moveTo>
                  <a:cubicBezTo>
                    <a:pt x="195" y="2"/>
                    <a:pt x="144" y="0"/>
                    <a:pt x="101" y="21"/>
                  </a:cubicBezTo>
                  <a:cubicBezTo>
                    <a:pt x="41" y="50"/>
                    <a:pt x="0" y="107"/>
                    <a:pt x="0" y="173"/>
                  </a:cubicBezTo>
                  <a:cubicBezTo>
                    <a:pt x="0" y="240"/>
                    <a:pt x="41" y="297"/>
                    <a:pt x="101" y="326"/>
                  </a:cubicBezTo>
                  <a:cubicBezTo>
                    <a:pt x="144" y="347"/>
                    <a:pt x="195" y="345"/>
                    <a:pt x="236" y="322"/>
                  </a:cubicBezTo>
                  <a:cubicBezTo>
                    <a:pt x="557" y="173"/>
                    <a:pt x="557" y="173"/>
                    <a:pt x="557" y="173"/>
                  </a:cubicBezTo>
                  <a:lnTo>
                    <a:pt x="236" y="25"/>
                  </a:lnTo>
                  <a:close/>
                </a:path>
              </a:pathLst>
            </a:custGeom>
            <a:noFill/>
            <a:ln w="7938" cap="flat">
              <a:solidFill>
                <a:srgbClr val="C9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15">
              <a:extLst>
                <a:ext uri="{FF2B5EF4-FFF2-40B4-BE49-F238E27FC236}">
                  <a16:creationId xmlns:a16="http://schemas.microsoft.com/office/drawing/2014/main" id="{F80E98DE-D7AD-4B22-B512-1D4DA2F88CCE}"/>
                </a:ext>
              </a:extLst>
            </p:cNvPr>
            <p:cNvSpPr>
              <a:spLocks/>
            </p:cNvSpPr>
            <p:nvPr/>
          </p:nvSpPr>
          <p:spPr bwMode="auto">
            <a:xfrm>
              <a:off x="942" y="1758"/>
              <a:ext cx="2907" cy="1850"/>
            </a:xfrm>
            <a:custGeom>
              <a:avLst/>
              <a:gdLst>
                <a:gd name="T0" fmla="*/ 247 w 568"/>
                <a:gd name="T1" fmla="*/ 28 h 361"/>
                <a:gd name="T2" fmla="*/ 105 w 568"/>
                <a:gd name="T3" fmla="*/ 22 h 361"/>
                <a:gd name="T4" fmla="*/ 0 w 568"/>
                <a:gd name="T5" fmla="*/ 180 h 361"/>
                <a:gd name="T6" fmla="*/ 105 w 568"/>
                <a:gd name="T7" fmla="*/ 339 h 361"/>
                <a:gd name="T8" fmla="*/ 247 w 568"/>
                <a:gd name="T9" fmla="*/ 333 h 361"/>
                <a:gd name="T10" fmla="*/ 568 w 568"/>
                <a:gd name="T11" fmla="*/ 180 h 361"/>
                <a:gd name="T12" fmla="*/ 247 w 568"/>
                <a:gd name="T13" fmla="*/ 28 h 361"/>
              </a:gdLst>
              <a:ahLst/>
              <a:cxnLst>
                <a:cxn ang="0">
                  <a:pos x="T0" y="T1"/>
                </a:cxn>
                <a:cxn ang="0">
                  <a:pos x="T2" y="T3"/>
                </a:cxn>
                <a:cxn ang="0">
                  <a:pos x="T4" y="T5"/>
                </a:cxn>
                <a:cxn ang="0">
                  <a:pos x="T6" y="T7"/>
                </a:cxn>
                <a:cxn ang="0">
                  <a:pos x="T8" y="T9"/>
                </a:cxn>
                <a:cxn ang="0">
                  <a:pos x="T10" y="T11"/>
                </a:cxn>
                <a:cxn ang="0">
                  <a:pos x="T12" y="T13"/>
                </a:cxn>
              </a:cxnLst>
              <a:rect l="0" t="0" r="r" b="b"/>
              <a:pathLst>
                <a:path w="568" h="361">
                  <a:moveTo>
                    <a:pt x="247" y="28"/>
                  </a:moveTo>
                  <a:cubicBezTo>
                    <a:pt x="204" y="2"/>
                    <a:pt x="150" y="0"/>
                    <a:pt x="105" y="22"/>
                  </a:cubicBezTo>
                  <a:cubicBezTo>
                    <a:pt x="42" y="52"/>
                    <a:pt x="0" y="112"/>
                    <a:pt x="0" y="180"/>
                  </a:cubicBezTo>
                  <a:cubicBezTo>
                    <a:pt x="0" y="249"/>
                    <a:pt x="42" y="309"/>
                    <a:pt x="105" y="339"/>
                  </a:cubicBezTo>
                  <a:cubicBezTo>
                    <a:pt x="150" y="361"/>
                    <a:pt x="204" y="359"/>
                    <a:pt x="247" y="333"/>
                  </a:cubicBezTo>
                  <a:cubicBezTo>
                    <a:pt x="568" y="180"/>
                    <a:pt x="568" y="180"/>
                    <a:pt x="568" y="180"/>
                  </a:cubicBezTo>
                  <a:lnTo>
                    <a:pt x="247" y="28"/>
                  </a:lnTo>
                  <a:close/>
                </a:path>
              </a:pathLst>
            </a:custGeom>
            <a:noFill/>
            <a:ln w="7938" cap="flat">
              <a:solidFill>
                <a:srgbClr val="CBCB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6">
              <a:extLst>
                <a:ext uri="{FF2B5EF4-FFF2-40B4-BE49-F238E27FC236}">
                  <a16:creationId xmlns:a16="http://schemas.microsoft.com/office/drawing/2014/main" id="{C7483197-B422-4E9E-B62E-2E7DDE4A8CB4}"/>
                </a:ext>
              </a:extLst>
            </p:cNvPr>
            <p:cNvSpPr>
              <a:spLocks/>
            </p:cNvSpPr>
            <p:nvPr/>
          </p:nvSpPr>
          <p:spPr bwMode="auto">
            <a:xfrm>
              <a:off x="885" y="1722"/>
              <a:ext cx="2964" cy="1922"/>
            </a:xfrm>
            <a:custGeom>
              <a:avLst/>
              <a:gdLst>
                <a:gd name="T0" fmla="*/ 258 w 579"/>
                <a:gd name="T1" fmla="*/ 30 h 375"/>
                <a:gd name="T2" fmla="*/ 108 w 579"/>
                <a:gd name="T3" fmla="*/ 23 h 375"/>
                <a:gd name="T4" fmla="*/ 0 w 579"/>
                <a:gd name="T5" fmla="*/ 187 h 375"/>
                <a:gd name="T6" fmla="*/ 108 w 579"/>
                <a:gd name="T7" fmla="*/ 352 h 375"/>
                <a:gd name="T8" fmla="*/ 258 w 579"/>
                <a:gd name="T9" fmla="*/ 345 h 375"/>
                <a:gd name="T10" fmla="*/ 579 w 579"/>
                <a:gd name="T11" fmla="*/ 187 h 375"/>
                <a:gd name="T12" fmla="*/ 258 w 579"/>
                <a:gd name="T13" fmla="*/ 30 h 375"/>
              </a:gdLst>
              <a:ahLst/>
              <a:cxnLst>
                <a:cxn ang="0">
                  <a:pos x="T0" y="T1"/>
                </a:cxn>
                <a:cxn ang="0">
                  <a:pos x="T2" y="T3"/>
                </a:cxn>
                <a:cxn ang="0">
                  <a:pos x="T4" y="T5"/>
                </a:cxn>
                <a:cxn ang="0">
                  <a:pos x="T6" y="T7"/>
                </a:cxn>
                <a:cxn ang="0">
                  <a:pos x="T8" y="T9"/>
                </a:cxn>
                <a:cxn ang="0">
                  <a:pos x="T10" y="T11"/>
                </a:cxn>
                <a:cxn ang="0">
                  <a:pos x="T12" y="T13"/>
                </a:cxn>
              </a:cxnLst>
              <a:rect l="0" t="0" r="r" b="b"/>
              <a:pathLst>
                <a:path w="579" h="375">
                  <a:moveTo>
                    <a:pt x="258" y="30"/>
                  </a:moveTo>
                  <a:cubicBezTo>
                    <a:pt x="213" y="3"/>
                    <a:pt x="156" y="0"/>
                    <a:pt x="108" y="23"/>
                  </a:cubicBezTo>
                  <a:cubicBezTo>
                    <a:pt x="44" y="55"/>
                    <a:pt x="0" y="117"/>
                    <a:pt x="0" y="187"/>
                  </a:cubicBezTo>
                  <a:cubicBezTo>
                    <a:pt x="0" y="258"/>
                    <a:pt x="44" y="320"/>
                    <a:pt x="108" y="352"/>
                  </a:cubicBezTo>
                  <a:cubicBezTo>
                    <a:pt x="156" y="375"/>
                    <a:pt x="213" y="372"/>
                    <a:pt x="258" y="345"/>
                  </a:cubicBezTo>
                  <a:cubicBezTo>
                    <a:pt x="579" y="187"/>
                    <a:pt x="579" y="187"/>
                    <a:pt x="579" y="187"/>
                  </a:cubicBezTo>
                  <a:lnTo>
                    <a:pt x="258" y="30"/>
                  </a:lnTo>
                  <a:close/>
                </a:path>
              </a:pathLst>
            </a:custGeom>
            <a:noFill/>
            <a:ln w="7938" cap="flat">
              <a:solidFill>
                <a:srgbClr val="CECD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17">
              <a:extLst>
                <a:ext uri="{FF2B5EF4-FFF2-40B4-BE49-F238E27FC236}">
                  <a16:creationId xmlns:a16="http://schemas.microsoft.com/office/drawing/2014/main" id="{DA82D4E4-22A4-479E-959D-9826BFA14749}"/>
                </a:ext>
              </a:extLst>
            </p:cNvPr>
            <p:cNvSpPr>
              <a:spLocks/>
            </p:cNvSpPr>
            <p:nvPr/>
          </p:nvSpPr>
          <p:spPr bwMode="auto">
            <a:xfrm>
              <a:off x="824" y="1686"/>
              <a:ext cx="3025" cy="1994"/>
            </a:xfrm>
            <a:custGeom>
              <a:avLst/>
              <a:gdLst>
                <a:gd name="T0" fmla="*/ 270 w 591"/>
                <a:gd name="T1" fmla="*/ 32 h 389"/>
                <a:gd name="T2" fmla="*/ 113 w 591"/>
                <a:gd name="T3" fmla="*/ 25 h 389"/>
                <a:gd name="T4" fmla="*/ 0 w 591"/>
                <a:gd name="T5" fmla="*/ 194 h 389"/>
                <a:gd name="T6" fmla="*/ 113 w 591"/>
                <a:gd name="T7" fmla="*/ 364 h 389"/>
                <a:gd name="T8" fmla="*/ 270 w 591"/>
                <a:gd name="T9" fmla="*/ 357 h 389"/>
                <a:gd name="T10" fmla="*/ 591 w 591"/>
                <a:gd name="T11" fmla="*/ 194 h 389"/>
                <a:gd name="T12" fmla="*/ 270 w 591"/>
                <a:gd name="T13" fmla="*/ 32 h 389"/>
              </a:gdLst>
              <a:ahLst/>
              <a:cxnLst>
                <a:cxn ang="0">
                  <a:pos x="T0" y="T1"/>
                </a:cxn>
                <a:cxn ang="0">
                  <a:pos x="T2" y="T3"/>
                </a:cxn>
                <a:cxn ang="0">
                  <a:pos x="T4" y="T5"/>
                </a:cxn>
                <a:cxn ang="0">
                  <a:pos x="T6" y="T7"/>
                </a:cxn>
                <a:cxn ang="0">
                  <a:pos x="T8" y="T9"/>
                </a:cxn>
                <a:cxn ang="0">
                  <a:pos x="T10" y="T11"/>
                </a:cxn>
                <a:cxn ang="0">
                  <a:pos x="T12" y="T13"/>
                </a:cxn>
              </a:cxnLst>
              <a:rect l="0" t="0" r="r" b="b"/>
              <a:pathLst>
                <a:path w="591" h="389">
                  <a:moveTo>
                    <a:pt x="270" y="32"/>
                  </a:moveTo>
                  <a:cubicBezTo>
                    <a:pt x="222" y="3"/>
                    <a:pt x="163" y="0"/>
                    <a:pt x="113" y="25"/>
                  </a:cubicBezTo>
                  <a:cubicBezTo>
                    <a:pt x="46" y="57"/>
                    <a:pt x="0" y="121"/>
                    <a:pt x="0" y="194"/>
                  </a:cubicBezTo>
                  <a:cubicBezTo>
                    <a:pt x="0" y="268"/>
                    <a:pt x="46" y="332"/>
                    <a:pt x="113" y="364"/>
                  </a:cubicBezTo>
                  <a:cubicBezTo>
                    <a:pt x="163" y="389"/>
                    <a:pt x="222" y="386"/>
                    <a:pt x="270" y="357"/>
                  </a:cubicBezTo>
                  <a:cubicBezTo>
                    <a:pt x="591" y="194"/>
                    <a:pt x="591" y="194"/>
                    <a:pt x="591" y="194"/>
                  </a:cubicBezTo>
                  <a:lnTo>
                    <a:pt x="270" y="32"/>
                  </a:lnTo>
                  <a:close/>
                </a:path>
              </a:pathLst>
            </a:custGeom>
            <a:noFill/>
            <a:ln w="7938" cap="flat">
              <a:solidFill>
                <a:srgbClr val="D0CFC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18">
              <a:extLst>
                <a:ext uri="{FF2B5EF4-FFF2-40B4-BE49-F238E27FC236}">
                  <a16:creationId xmlns:a16="http://schemas.microsoft.com/office/drawing/2014/main" id="{98C3FDB9-369A-4437-B5D1-DA413EF0D274}"/>
                </a:ext>
              </a:extLst>
            </p:cNvPr>
            <p:cNvSpPr>
              <a:spLocks/>
            </p:cNvSpPr>
            <p:nvPr/>
          </p:nvSpPr>
          <p:spPr bwMode="auto">
            <a:xfrm>
              <a:off x="767" y="1651"/>
              <a:ext cx="3082" cy="2065"/>
            </a:xfrm>
            <a:custGeom>
              <a:avLst/>
              <a:gdLst>
                <a:gd name="T0" fmla="*/ 281 w 602"/>
                <a:gd name="T1" fmla="*/ 35 h 403"/>
                <a:gd name="T2" fmla="*/ 117 w 602"/>
                <a:gd name="T3" fmla="*/ 26 h 403"/>
                <a:gd name="T4" fmla="*/ 0 w 602"/>
                <a:gd name="T5" fmla="*/ 201 h 403"/>
                <a:gd name="T6" fmla="*/ 117 w 602"/>
                <a:gd name="T7" fmla="*/ 377 h 403"/>
                <a:gd name="T8" fmla="*/ 281 w 602"/>
                <a:gd name="T9" fmla="*/ 368 h 403"/>
                <a:gd name="T10" fmla="*/ 602 w 602"/>
                <a:gd name="T11" fmla="*/ 201 h 403"/>
                <a:gd name="T12" fmla="*/ 281 w 602"/>
                <a:gd name="T13" fmla="*/ 35 h 403"/>
              </a:gdLst>
              <a:ahLst/>
              <a:cxnLst>
                <a:cxn ang="0">
                  <a:pos x="T0" y="T1"/>
                </a:cxn>
                <a:cxn ang="0">
                  <a:pos x="T2" y="T3"/>
                </a:cxn>
                <a:cxn ang="0">
                  <a:pos x="T4" y="T5"/>
                </a:cxn>
                <a:cxn ang="0">
                  <a:pos x="T6" y="T7"/>
                </a:cxn>
                <a:cxn ang="0">
                  <a:pos x="T8" y="T9"/>
                </a:cxn>
                <a:cxn ang="0">
                  <a:pos x="T10" y="T11"/>
                </a:cxn>
                <a:cxn ang="0">
                  <a:pos x="T12" y="T13"/>
                </a:cxn>
              </a:cxnLst>
              <a:rect l="0" t="0" r="r" b="b"/>
              <a:pathLst>
                <a:path w="602" h="403">
                  <a:moveTo>
                    <a:pt x="281" y="35"/>
                  </a:moveTo>
                  <a:cubicBezTo>
                    <a:pt x="231" y="4"/>
                    <a:pt x="169" y="0"/>
                    <a:pt x="117" y="26"/>
                  </a:cubicBezTo>
                  <a:cubicBezTo>
                    <a:pt x="47" y="60"/>
                    <a:pt x="0" y="126"/>
                    <a:pt x="0" y="201"/>
                  </a:cubicBezTo>
                  <a:cubicBezTo>
                    <a:pt x="0" y="277"/>
                    <a:pt x="47" y="343"/>
                    <a:pt x="117" y="377"/>
                  </a:cubicBezTo>
                  <a:cubicBezTo>
                    <a:pt x="169" y="403"/>
                    <a:pt x="231" y="399"/>
                    <a:pt x="281" y="368"/>
                  </a:cubicBezTo>
                  <a:cubicBezTo>
                    <a:pt x="602" y="201"/>
                    <a:pt x="602" y="201"/>
                    <a:pt x="602" y="201"/>
                  </a:cubicBezTo>
                  <a:lnTo>
                    <a:pt x="281" y="35"/>
                  </a:lnTo>
                  <a:close/>
                </a:path>
              </a:pathLst>
            </a:custGeom>
            <a:noFill/>
            <a:ln w="7938" cap="flat">
              <a:solidFill>
                <a:srgbClr val="D2D1D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19">
              <a:extLst>
                <a:ext uri="{FF2B5EF4-FFF2-40B4-BE49-F238E27FC236}">
                  <a16:creationId xmlns:a16="http://schemas.microsoft.com/office/drawing/2014/main" id="{ED0FDAEC-F131-4ADB-8972-03BF4F6A46C1}"/>
                </a:ext>
              </a:extLst>
            </p:cNvPr>
            <p:cNvSpPr>
              <a:spLocks/>
            </p:cNvSpPr>
            <p:nvPr/>
          </p:nvSpPr>
          <p:spPr bwMode="auto">
            <a:xfrm>
              <a:off x="706" y="1615"/>
              <a:ext cx="3143" cy="2137"/>
            </a:xfrm>
            <a:custGeom>
              <a:avLst/>
              <a:gdLst>
                <a:gd name="T0" fmla="*/ 292 w 614"/>
                <a:gd name="T1" fmla="*/ 37 h 417"/>
                <a:gd name="T2" fmla="*/ 121 w 614"/>
                <a:gd name="T3" fmla="*/ 27 h 417"/>
                <a:gd name="T4" fmla="*/ 0 w 614"/>
                <a:gd name="T5" fmla="*/ 208 h 417"/>
                <a:gd name="T6" fmla="*/ 121 w 614"/>
                <a:gd name="T7" fmla="*/ 390 h 417"/>
                <a:gd name="T8" fmla="*/ 292 w 614"/>
                <a:gd name="T9" fmla="*/ 380 h 417"/>
                <a:gd name="T10" fmla="*/ 614 w 614"/>
                <a:gd name="T11" fmla="*/ 208 h 417"/>
                <a:gd name="T12" fmla="*/ 292 w 614"/>
                <a:gd name="T13" fmla="*/ 37 h 417"/>
              </a:gdLst>
              <a:ahLst/>
              <a:cxnLst>
                <a:cxn ang="0">
                  <a:pos x="T0" y="T1"/>
                </a:cxn>
                <a:cxn ang="0">
                  <a:pos x="T2" y="T3"/>
                </a:cxn>
                <a:cxn ang="0">
                  <a:pos x="T4" y="T5"/>
                </a:cxn>
                <a:cxn ang="0">
                  <a:pos x="T6" y="T7"/>
                </a:cxn>
                <a:cxn ang="0">
                  <a:pos x="T8" y="T9"/>
                </a:cxn>
                <a:cxn ang="0">
                  <a:pos x="T10" y="T11"/>
                </a:cxn>
                <a:cxn ang="0">
                  <a:pos x="T12" y="T13"/>
                </a:cxn>
              </a:cxnLst>
              <a:rect l="0" t="0" r="r" b="b"/>
              <a:pathLst>
                <a:path w="614" h="417">
                  <a:moveTo>
                    <a:pt x="292" y="37"/>
                  </a:moveTo>
                  <a:cubicBezTo>
                    <a:pt x="241" y="4"/>
                    <a:pt x="176" y="0"/>
                    <a:pt x="121" y="27"/>
                  </a:cubicBezTo>
                  <a:cubicBezTo>
                    <a:pt x="49" y="63"/>
                    <a:pt x="0" y="130"/>
                    <a:pt x="0" y="208"/>
                  </a:cubicBezTo>
                  <a:cubicBezTo>
                    <a:pt x="0" y="286"/>
                    <a:pt x="49" y="354"/>
                    <a:pt x="121" y="390"/>
                  </a:cubicBezTo>
                  <a:cubicBezTo>
                    <a:pt x="176" y="417"/>
                    <a:pt x="241" y="413"/>
                    <a:pt x="292" y="380"/>
                  </a:cubicBezTo>
                  <a:cubicBezTo>
                    <a:pt x="614" y="208"/>
                    <a:pt x="614" y="208"/>
                    <a:pt x="614" y="208"/>
                  </a:cubicBezTo>
                  <a:lnTo>
                    <a:pt x="292" y="37"/>
                  </a:lnTo>
                  <a:close/>
                </a:path>
              </a:pathLst>
            </a:custGeom>
            <a:noFill/>
            <a:ln w="7938" cap="flat">
              <a:solidFill>
                <a:srgbClr val="D4D4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20">
              <a:extLst>
                <a:ext uri="{FF2B5EF4-FFF2-40B4-BE49-F238E27FC236}">
                  <a16:creationId xmlns:a16="http://schemas.microsoft.com/office/drawing/2014/main" id="{E7067F46-8173-4E48-AF17-8618253CCD96}"/>
                </a:ext>
              </a:extLst>
            </p:cNvPr>
            <p:cNvSpPr>
              <a:spLocks/>
            </p:cNvSpPr>
            <p:nvPr/>
          </p:nvSpPr>
          <p:spPr bwMode="auto">
            <a:xfrm>
              <a:off x="650" y="1579"/>
              <a:ext cx="3199" cy="2209"/>
            </a:xfrm>
            <a:custGeom>
              <a:avLst/>
              <a:gdLst>
                <a:gd name="T0" fmla="*/ 303 w 625"/>
                <a:gd name="T1" fmla="*/ 39 h 431"/>
                <a:gd name="T2" fmla="*/ 125 w 625"/>
                <a:gd name="T3" fmla="*/ 29 h 431"/>
                <a:gd name="T4" fmla="*/ 0 w 625"/>
                <a:gd name="T5" fmla="*/ 215 h 431"/>
                <a:gd name="T6" fmla="*/ 125 w 625"/>
                <a:gd name="T7" fmla="*/ 402 h 431"/>
                <a:gd name="T8" fmla="*/ 303 w 625"/>
                <a:gd name="T9" fmla="*/ 392 h 431"/>
                <a:gd name="T10" fmla="*/ 625 w 625"/>
                <a:gd name="T11" fmla="*/ 215 h 431"/>
                <a:gd name="T12" fmla="*/ 303 w 625"/>
                <a:gd name="T13" fmla="*/ 39 h 431"/>
              </a:gdLst>
              <a:ahLst/>
              <a:cxnLst>
                <a:cxn ang="0">
                  <a:pos x="T0" y="T1"/>
                </a:cxn>
                <a:cxn ang="0">
                  <a:pos x="T2" y="T3"/>
                </a:cxn>
                <a:cxn ang="0">
                  <a:pos x="T4" y="T5"/>
                </a:cxn>
                <a:cxn ang="0">
                  <a:pos x="T6" y="T7"/>
                </a:cxn>
                <a:cxn ang="0">
                  <a:pos x="T8" y="T9"/>
                </a:cxn>
                <a:cxn ang="0">
                  <a:pos x="T10" y="T11"/>
                </a:cxn>
                <a:cxn ang="0">
                  <a:pos x="T12" y="T13"/>
                </a:cxn>
              </a:cxnLst>
              <a:rect l="0" t="0" r="r" b="b"/>
              <a:pathLst>
                <a:path w="625" h="431">
                  <a:moveTo>
                    <a:pt x="303" y="39"/>
                  </a:moveTo>
                  <a:cubicBezTo>
                    <a:pt x="250" y="5"/>
                    <a:pt x="182" y="0"/>
                    <a:pt x="125" y="29"/>
                  </a:cubicBezTo>
                  <a:cubicBezTo>
                    <a:pt x="50" y="65"/>
                    <a:pt x="0" y="135"/>
                    <a:pt x="0" y="215"/>
                  </a:cubicBezTo>
                  <a:cubicBezTo>
                    <a:pt x="0" y="296"/>
                    <a:pt x="50" y="366"/>
                    <a:pt x="125" y="402"/>
                  </a:cubicBezTo>
                  <a:cubicBezTo>
                    <a:pt x="182" y="431"/>
                    <a:pt x="250" y="426"/>
                    <a:pt x="303" y="392"/>
                  </a:cubicBezTo>
                  <a:cubicBezTo>
                    <a:pt x="625" y="215"/>
                    <a:pt x="625" y="215"/>
                    <a:pt x="625" y="215"/>
                  </a:cubicBezTo>
                  <a:lnTo>
                    <a:pt x="303" y="39"/>
                  </a:lnTo>
                  <a:close/>
                </a:path>
              </a:pathLst>
            </a:custGeom>
            <a:noFill/>
            <a:ln w="7938" cap="flat">
              <a:solidFill>
                <a:srgbClr val="D7D6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21">
              <a:extLst>
                <a:ext uri="{FF2B5EF4-FFF2-40B4-BE49-F238E27FC236}">
                  <a16:creationId xmlns:a16="http://schemas.microsoft.com/office/drawing/2014/main" id="{61F903B4-6473-4930-98B7-6472B671CEBF}"/>
                </a:ext>
              </a:extLst>
            </p:cNvPr>
            <p:cNvSpPr>
              <a:spLocks/>
            </p:cNvSpPr>
            <p:nvPr/>
          </p:nvSpPr>
          <p:spPr bwMode="auto">
            <a:xfrm>
              <a:off x="593" y="1548"/>
              <a:ext cx="3256" cy="2270"/>
            </a:xfrm>
            <a:custGeom>
              <a:avLst/>
              <a:gdLst>
                <a:gd name="T0" fmla="*/ 314 w 636"/>
                <a:gd name="T1" fmla="*/ 40 h 443"/>
                <a:gd name="T2" fmla="*/ 129 w 636"/>
                <a:gd name="T3" fmla="*/ 29 h 443"/>
                <a:gd name="T4" fmla="*/ 0 w 636"/>
                <a:gd name="T5" fmla="*/ 221 h 443"/>
                <a:gd name="T6" fmla="*/ 129 w 636"/>
                <a:gd name="T7" fmla="*/ 414 h 443"/>
                <a:gd name="T8" fmla="*/ 314 w 636"/>
                <a:gd name="T9" fmla="*/ 403 h 443"/>
                <a:gd name="T10" fmla="*/ 636 w 636"/>
                <a:gd name="T11" fmla="*/ 221 h 443"/>
                <a:gd name="T12" fmla="*/ 314 w 636"/>
                <a:gd name="T13" fmla="*/ 40 h 443"/>
              </a:gdLst>
              <a:ahLst/>
              <a:cxnLst>
                <a:cxn ang="0">
                  <a:pos x="T0" y="T1"/>
                </a:cxn>
                <a:cxn ang="0">
                  <a:pos x="T2" y="T3"/>
                </a:cxn>
                <a:cxn ang="0">
                  <a:pos x="T4" y="T5"/>
                </a:cxn>
                <a:cxn ang="0">
                  <a:pos x="T6" y="T7"/>
                </a:cxn>
                <a:cxn ang="0">
                  <a:pos x="T8" y="T9"/>
                </a:cxn>
                <a:cxn ang="0">
                  <a:pos x="T10" y="T11"/>
                </a:cxn>
                <a:cxn ang="0">
                  <a:pos x="T12" y="T13"/>
                </a:cxn>
              </a:cxnLst>
              <a:rect l="0" t="0" r="r" b="b"/>
              <a:pathLst>
                <a:path w="636" h="443">
                  <a:moveTo>
                    <a:pt x="314" y="40"/>
                  </a:moveTo>
                  <a:cubicBezTo>
                    <a:pt x="259" y="4"/>
                    <a:pt x="188" y="0"/>
                    <a:pt x="129" y="29"/>
                  </a:cubicBezTo>
                  <a:cubicBezTo>
                    <a:pt x="52" y="67"/>
                    <a:pt x="0" y="139"/>
                    <a:pt x="0" y="221"/>
                  </a:cubicBezTo>
                  <a:cubicBezTo>
                    <a:pt x="0" y="304"/>
                    <a:pt x="52" y="376"/>
                    <a:pt x="129" y="414"/>
                  </a:cubicBezTo>
                  <a:cubicBezTo>
                    <a:pt x="188" y="443"/>
                    <a:pt x="259" y="439"/>
                    <a:pt x="314" y="403"/>
                  </a:cubicBezTo>
                  <a:cubicBezTo>
                    <a:pt x="636" y="221"/>
                    <a:pt x="636" y="221"/>
                    <a:pt x="636" y="221"/>
                  </a:cubicBezTo>
                  <a:lnTo>
                    <a:pt x="314" y="40"/>
                  </a:lnTo>
                  <a:close/>
                </a:path>
              </a:pathLst>
            </a:custGeom>
            <a:noFill/>
            <a:ln w="7938" cap="flat">
              <a:solidFill>
                <a:srgbClr val="D9D8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22">
              <a:extLst>
                <a:ext uri="{FF2B5EF4-FFF2-40B4-BE49-F238E27FC236}">
                  <a16:creationId xmlns:a16="http://schemas.microsoft.com/office/drawing/2014/main" id="{5AC97F6D-46C0-4D71-8C64-A7461715C48E}"/>
                </a:ext>
              </a:extLst>
            </p:cNvPr>
            <p:cNvSpPr>
              <a:spLocks/>
            </p:cNvSpPr>
            <p:nvPr/>
          </p:nvSpPr>
          <p:spPr bwMode="auto">
            <a:xfrm>
              <a:off x="532" y="1512"/>
              <a:ext cx="3317" cy="2342"/>
            </a:xfrm>
            <a:custGeom>
              <a:avLst/>
              <a:gdLst>
                <a:gd name="T0" fmla="*/ 326 w 648"/>
                <a:gd name="T1" fmla="*/ 43 h 457"/>
                <a:gd name="T2" fmla="*/ 133 w 648"/>
                <a:gd name="T3" fmla="*/ 30 h 457"/>
                <a:gd name="T4" fmla="*/ 0 w 648"/>
                <a:gd name="T5" fmla="*/ 228 h 457"/>
                <a:gd name="T6" fmla="*/ 133 w 648"/>
                <a:gd name="T7" fmla="*/ 427 h 457"/>
                <a:gd name="T8" fmla="*/ 326 w 648"/>
                <a:gd name="T9" fmla="*/ 414 h 457"/>
                <a:gd name="T10" fmla="*/ 648 w 648"/>
                <a:gd name="T11" fmla="*/ 228 h 457"/>
                <a:gd name="T12" fmla="*/ 326 w 648"/>
                <a:gd name="T13" fmla="*/ 43 h 457"/>
              </a:gdLst>
              <a:ahLst/>
              <a:cxnLst>
                <a:cxn ang="0">
                  <a:pos x="T0" y="T1"/>
                </a:cxn>
                <a:cxn ang="0">
                  <a:pos x="T2" y="T3"/>
                </a:cxn>
                <a:cxn ang="0">
                  <a:pos x="T4" y="T5"/>
                </a:cxn>
                <a:cxn ang="0">
                  <a:pos x="T6" y="T7"/>
                </a:cxn>
                <a:cxn ang="0">
                  <a:pos x="T8" y="T9"/>
                </a:cxn>
                <a:cxn ang="0">
                  <a:pos x="T10" y="T11"/>
                </a:cxn>
                <a:cxn ang="0">
                  <a:pos x="T12" y="T13"/>
                </a:cxn>
              </a:cxnLst>
              <a:rect l="0" t="0" r="r" b="b"/>
              <a:pathLst>
                <a:path w="648" h="457">
                  <a:moveTo>
                    <a:pt x="326" y="43"/>
                  </a:moveTo>
                  <a:cubicBezTo>
                    <a:pt x="269" y="5"/>
                    <a:pt x="195" y="0"/>
                    <a:pt x="133" y="30"/>
                  </a:cubicBezTo>
                  <a:cubicBezTo>
                    <a:pt x="54" y="69"/>
                    <a:pt x="0" y="143"/>
                    <a:pt x="0" y="228"/>
                  </a:cubicBezTo>
                  <a:cubicBezTo>
                    <a:pt x="0" y="314"/>
                    <a:pt x="54" y="388"/>
                    <a:pt x="133" y="427"/>
                  </a:cubicBezTo>
                  <a:cubicBezTo>
                    <a:pt x="195" y="457"/>
                    <a:pt x="269" y="452"/>
                    <a:pt x="326" y="414"/>
                  </a:cubicBezTo>
                  <a:cubicBezTo>
                    <a:pt x="648" y="228"/>
                    <a:pt x="648" y="228"/>
                    <a:pt x="648" y="228"/>
                  </a:cubicBezTo>
                  <a:lnTo>
                    <a:pt x="326" y="43"/>
                  </a:lnTo>
                  <a:close/>
                </a:path>
              </a:pathLst>
            </a:custGeom>
            <a:noFill/>
            <a:ln w="7938" cap="flat">
              <a:solidFill>
                <a:srgbClr val="DBDA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23">
              <a:extLst>
                <a:ext uri="{FF2B5EF4-FFF2-40B4-BE49-F238E27FC236}">
                  <a16:creationId xmlns:a16="http://schemas.microsoft.com/office/drawing/2014/main" id="{231D882E-C5F1-4112-923E-A598442133F1}"/>
                </a:ext>
              </a:extLst>
            </p:cNvPr>
            <p:cNvSpPr>
              <a:spLocks/>
            </p:cNvSpPr>
            <p:nvPr/>
          </p:nvSpPr>
          <p:spPr bwMode="auto">
            <a:xfrm>
              <a:off x="476" y="1476"/>
              <a:ext cx="3373" cy="2414"/>
            </a:xfrm>
            <a:custGeom>
              <a:avLst/>
              <a:gdLst>
                <a:gd name="T0" fmla="*/ 337 w 659"/>
                <a:gd name="T1" fmla="*/ 45 h 471"/>
                <a:gd name="T2" fmla="*/ 137 w 659"/>
                <a:gd name="T3" fmla="*/ 32 h 471"/>
                <a:gd name="T4" fmla="*/ 0 w 659"/>
                <a:gd name="T5" fmla="*/ 235 h 471"/>
                <a:gd name="T6" fmla="*/ 137 w 659"/>
                <a:gd name="T7" fmla="*/ 439 h 471"/>
                <a:gd name="T8" fmla="*/ 337 w 659"/>
                <a:gd name="T9" fmla="*/ 426 h 471"/>
                <a:gd name="T10" fmla="*/ 659 w 659"/>
                <a:gd name="T11" fmla="*/ 235 h 471"/>
                <a:gd name="T12" fmla="*/ 337 w 659"/>
                <a:gd name="T13" fmla="*/ 45 h 471"/>
              </a:gdLst>
              <a:ahLst/>
              <a:cxnLst>
                <a:cxn ang="0">
                  <a:pos x="T0" y="T1"/>
                </a:cxn>
                <a:cxn ang="0">
                  <a:pos x="T2" y="T3"/>
                </a:cxn>
                <a:cxn ang="0">
                  <a:pos x="T4" y="T5"/>
                </a:cxn>
                <a:cxn ang="0">
                  <a:pos x="T6" y="T7"/>
                </a:cxn>
                <a:cxn ang="0">
                  <a:pos x="T8" y="T9"/>
                </a:cxn>
                <a:cxn ang="0">
                  <a:pos x="T10" y="T11"/>
                </a:cxn>
                <a:cxn ang="0">
                  <a:pos x="T12" y="T13"/>
                </a:cxn>
              </a:cxnLst>
              <a:rect l="0" t="0" r="r" b="b"/>
              <a:pathLst>
                <a:path w="659" h="471">
                  <a:moveTo>
                    <a:pt x="337" y="45"/>
                  </a:moveTo>
                  <a:cubicBezTo>
                    <a:pt x="278" y="5"/>
                    <a:pt x="201" y="0"/>
                    <a:pt x="137" y="32"/>
                  </a:cubicBezTo>
                  <a:cubicBezTo>
                    <a:pt x="55" y="72"/>
                    <a:pt x="0" y="148"/>
                    <a:pt x="0" y="235"/>
                  </a:cubicBezTo>
                  <a:cubicBezTo>
                    <a:pt x="0" y="323"/>
                    <a:pt x="55" y="399"/>
                    <a:pt x="137" y="439"/>
                  </a:cubicBezTo>
                  <a:cubicBezTo>
                    <a:pt x="201" y="471"/>
                    <a:pt x="278" y="466"/>
                    <a:pt x="337" y="426"/>
                  </a:cubicBezTo>
                  <a:cubicBezTo>
                    <a:pt x="659" y="235"/>
                    <a:pt x="659" y="235"/>
                    <a:pt x="659" y="235"/>
                  </a:cubicBezTo>
                  <a:lnTo>
                    <a:pt x="337" y="45"/>
                  </a:lnTo>
                  <a:close/>
                </a:path>
              </a:pathLst>
            </a:custGeom>
            <a:noFill/>
            <a:ln w="7938" cap="flat">
              <a:solidFill>
                <a:srgbClr val="DDDD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4">
              <a:extLst>
                <a:ext uri="{FF2B5EF4-FFF2-40B4-BE49-F238E27FC236}">
                  <a16:creationId xmlns:a16="http://schemas.microsoft.com/office/drawing/2014/main" id="{4941E64F-A7CE-4EE2-9080-B93795314E3C}"/>
                </a:ext>
              </a:extLst>
            </p:cNvPr>
            <p:cNvSpPr>
              <a:spLocks/>
            </p:cNvSpPr>
            <p:nvPr/>
          </p:nvSpPr>
          <p:spPr bwMode="auto">
            <a:xfrm>
              <a:off x="419" y="1440"/>
              <a:ext cx="3430" cy="2486"/>
            </a:xfrm>
            <a:custGeom>
              <a:avLst/>
              <a:gdLst>
                <a:gd name="T0" fmla="*/ 348 w 670"/>
                <a:gd name="T1" fmla="*/ 47 h 485"/>
                <a:gd name="T2" fmla="*/ 141 w 670"/>
                <a:gd name="T3" fmla="*/ 33 h 485"/>
                <a:gd name="T4" fmla="*/ 0 w 670"/>
                <a:gd name="T5" fmla="*/ 242 h 485"/>
                <a:gd name="T6" fmla="*/ 141 w 670"/>
                <a:gd name="T7" fmla="*/ 452 h 485"/>
                <a:gd name="T8" fmla="*/ 348 w 670"/>
                <a:gd name="T9" fmla="*/ 438 h 485"/>
                <a:gd name="T10" fmla="*/ 670 w 670"/>
                <a:gd name="T11" fmla="*/ 242 h 485"/>
                <a:gd name="T12" fmla="*/ 348 w 670"/>
                <a:gd name="T13" fmla="*/ 47 h 485"/>
              </a:gdLst>
              <a:ahLst/>
              <a:cxnLst>
                <a:cxn ang="0">
                  <a:pos x="T0" y="T1"/>
                </a:cxn>
                <a:cxn ang="0">
                  <a:pos x="T2" y="T3"/>
                </a:cxn>
                <a:cxn ang="0">
                  <a:pos x="T4" y="T5"/>
                </a:cxn>
                <a:cxn ang="0">
                  <a:pos x="T6" y="T7"/>
                </a:cxn>
                <a:cxn ang="0">
                  <a:pos x="T8" y="T9"/>
                </a:cxn>
                <a:cxn ang="0">
                  <a:pos x="T10" y="T11"/>
                </a:cxn>
                <a:cxn ang="0">
                  <a:pos x="T12" y="T13"/>
                </a:cxn>
              </a:cxnLst>
              <a:rect l="0" t="0" r="r" b="b"/>
              <a:pathLst>
                <a:path w="670" h="485">
                  <a:moveTo>
                    <a:pt x="348" y="47"/>
                  </a:moveTo>
                  <a:cubicBezTo>
                    <a:pt x="287" y="6"/>
                    <a:pt x="207" y="0"/>
                    <a:pt x="141" y="33"/>
                  </a:cubicBezTo>
                  <a:cubicBezTo>
                    <a:pt x="56" y="74"/>
                    <a:pt x="0" y="153"/>
                    <a:pt x="0" y="242"/>
                  </a:cubicBezTo>
                  <a:cubicBezTo>
                    <a:pt x="0" y="332"/>
                    <a:pt x="56" y="410"/>
                    <a:pt x="141" y="452"/>
                  </a:cubicBezTo>
                  <a:cubicBezTo>
                    <a:pt x="207" y="485"/>
                    <a:pt x="287" y="479"/>
                    <a:pt x="348" y="438"/>
                  </a:cubicBezTo>
                  <a:cubicBezTo>
                    <a:pt x="670" y="242"/>
                    <a:pt x="670" y="242"/>
                    <a:pt x="670" y="242"/>
                  </a:cubicBezTo>
                  <a:lnTo>
                    <a:pt x="348" y="47"/>
                  </a:lnTo>
                  <a:close/>
                </a:path>
              </a:pathLst>
            </a:custGeom>
            <a:noFill/>
            <a:ln w="7938" cap="flat">
              <a:solidFill>
                <a:srgbClr val="E0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25">
              <a:extLst>
                <a:ext uri="{FF2B5EF4-FFF2-40B4-BE49-F238E27FC236}">
                  <a16:creationId xmlns:a16="http://schemas.microsoft.com/office/drawing/2014/main" id="{1286BD0C-2F54-4B82-9B50-EB53BC823B87}"/>
                </a:ext>
              </a:extLst>
            </p:cNvPr>
            <p:cNvSpPr>
              <a:spLocks/>
            </p:cNvSpPr>
            <p:nvPr/>
          </p:nvSpPr>
          <p:spPr bwMode="auto">
            <a:xfrm>
              <a:off x="358" y="1405"/>
              <a:ext cx="3491" cy="2557"/>
            </a:xfrm>
            <a:custGeom>
              <a:avLst/>
              <a:gdLst>
                <a:gd name="T0" fmla="*/ 360 w 682"/>
                <a:gd name="T1" fmla="*/ 50 h 499"/>
                <a:gd name="T2" fmla="*/ 145 w 682"/>
                <a:gd name="T3" fmla="*/ 34 h 499"/>
                <a:gd name="T4" fmla="*/ 0 w 682"/>
                <a:gd name="T5" fmla="*/ 249 h 499"/>
                <a:gd name="T6" fmla="*/ 145 w 682"/>
                <a:gd name="T7" fmla="*/ 465 h 499"/>
                <a:gd name="T8" fmla="*/ 360 w 682"/>
                <a:gd name="T9" fmla="*/ 449 h 499"/>
                <a:gd name="T10" fmla="*/ 682 w 682"/>
                <a:gd name="T11" fmla="*/ 249 h 499"/>
                <a:gd name="T12" fmla="*/ 360 w 682"/>
                <a:gd name="T13" fmla="*/ 50 h 499"/>
              </a:gdLst>
              <a:ahLst/>
              <a:cxnLst>
                <a:cxn ang="0">
                  <a:pos x="T0" y="T1"/>
                </a:cxn>
                <a:cxn ang="0">
                  <a:pos x="T2" y="T3"/>
                </a:cxn>
                <a:cxn ang="0">
                  <a:pos x="T4" y="T5"/>
                </a:cxn>
                <a:cxn ang="0">
                  <a:pos x="T6" y="T7"/>
                </a:cxn>
                <a:cxn ang="0">
                  <a:pos x="T8" y="T9"/>
                </a:cxn>
                <a:cxn ang="0">
                  <a:pos x="T10" y="T11"/>
                </a:cxn>
                <a:cxn ang="0">
                  <a:pos x="T12" y="T13"/>
                </a:cxn>
              </a:cxnLst>
              <a:rect l="0" t="0" r="r" b="b"/>
              <a:pathLst>
                <a:path w="682" h="499">
                  <a:moveTo>
                    <a:pt x="360" y="50"/>
                  </a:moveTo>
                  <a:cubicBezTo>
                    <a:pt x="296" y="6"/>
                    <a:pt x="214" y="0"/>
                    <a:pt x="145" y="34"/>
                  </a:cubicBezTo>
                  <a:cubicBezTo>
                    <a:pt x="59" y="77"/>
                    <a:pt x="0" y="157"/>
                    <a:pt x="0" y="249"/>
                  </a:cubicBezTo>
                  <a:cubicBezTo>
                    <a:pt x="0" y="342"/>
                    <a:pt x="59" y="422"/>
                    <a:pt x="145" y="465"/>
                  </a:cubicBezTo>
                  <a:cubicBezTo>
                    <a:pt x="214" y="499"/>
                    <a:pt x="296" y="492"/>
                    <a:pt x="360" y="449"/>
                  </a:cubicBezTo>
                  <a:cubicBezTo>
                    <a:pt x="682" y="249"/>
                    <a:pt x="682" y="249"/>
                    <a:pt x="682" y="249"/>
                  </a:cubicBezTo>
                  <a:lnTo>
                    <a:pt x="360" y="50"/>
                  </a:lnTo>
                  <a:close/>
                </a:path>
              </a:pathLst>
            </a:custGeom>
            <a:noFill/>
            <a:ln w="7938" cap="flat">
              <a:solidFill>
                <a:srgbClr val="E2E1E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26">
              <a:extLst>
                <a:ext uri="{FF2B5EF4-FFF2-40B4-BE49-F238E27FC236}">
                  <a16:creationId xmlns:a16="http://schemas.microsoft.com/office/drawing/2014/main" id="{DC72D20E-F956-45D1-977E-7AF58516FD0D}"/>
                </a:ext>
              </a:extLst>
            </p:cNvPr>
            <p:cNvSpPr>
              <a:spLocks/>
            </p:cNvSpPr>
            <p:nvPr/>
          </p:nvSpPr>
          <p:spPr bwMode="auto">
            <a:xfrm>
              <a:off x="302" y="1369"/>
              <a:ext cx="3547" cy="2629"/>
            </a:xfrm>
            <a:custGeom>
              <a:avLst/>
              <a:gdLst>
                <a:gd name="T0" fmla="*/ 371 w 693"/>
                <a:gd name="T1" fmla="*/ 52 h 513"/>
                <a:gd name="T2" fmla="*/ 149 w 693"/>
                <a:gd name="T3" fmla="*/ 36 h 513"/>
                <a:gd name="T4" fmla="*/ 0 w 693"/>
                <a:gd name="T5" fmla="*/ 256 h 513"/>
                <a:gd name="T6" fmla="*/ 149 w 693"/>
                <a:gd name="T7" fmla="*/ 477 h 513"/>
                <a:gd name="T8" fmla="*/ 371 w 693"/>
                <a:gd name="T9" fmla="*/ 461 h 513"/>
                <a:gd name="T10" fmla="*/ 693 w 693"/>
                <a:gd name="T11" fmla="*/ 256 h 513"/>
                <a:gd name="T12" fmla="*/ 371 w 693"/>
                <a:gd name="T13" fmla="*/ 52 h 513"/>
              </a:gdLst>
              <a:ahLst/>
              <a:cxnLst>
                <a:cxn ang="0">
                  <a:pos x="T0" y="T1"/>
                </a:cxn>
                <a:cxn ang="0">
                  <a:pos x="T2" y="T3"/>
                </a:cxn>
                <a:cxn ang="0">
                  <a:pos x="T4" y="T5"/>
                </a:cxn>
                <a:cxn ang="0">
                  <a:pos x="T6" y="T7"/>
                </a:cxn>
                <a:cxn ang="0">
                  <a:pos x="T8" y="T9"/>
                </a:cxn>
                <a:cxn ang="0">
                  <a:pos x="T10" y="T11"/>
                </a:cxn>
                <a:cxn ang="0">
                  <a:pos x="T12" y="T13"/>
                </a:cxn>
              </a:cxnLst>
              <a:rect l="0" t="0" r="r" b="b"/>
              <a:pathLst>
                <a:path w="693" h="513">
                  <a:moveTo>
                    <a:pt x="371" y="52"/>
                  </a:moveTo>
                  <a:cubicBezTo>
                    <a:pt x="305" y="7"/>
                    <a:pt x="220" y="0"/>
                    <a:pt x="149" y="36"/>
                  </a:cubicBezTo>
                  <a:cubicBezTo>
                    <a:pt x="60" y="80"/>
                    <a:pt x="0" y="162"/>
                    <a:pt x="0" y="256"/>
                  </a:cubicBezTo>
                  <a:cubicBezTo>
                    <a:pt x="0" y="351"/>
                    <a:pt x="60" y="433"/>
                    <a:pt x="149" y="477"/>
                  </a:cubicBezTo>
                  <a:cubicBezTo>
                    <a:pt x="220" y="513"/>
                    <a:pt x="305" y="506"/>
                    <a:pt x="371" y="461"/>
                  </a:cubicBezTo>
                  <a:cubicBezTo>
                    <a:pt x="693" y="256"/>
                    <a:pt x="693" y="256"/>
                    <a:pt x="693" y="256"/>
                  </a:cubicBezTo>
                  <a:lnTo>
                    <a:pt x="371" y="52"/>
                  </a:lnTo>
                  <a:close/>
                </a:path>
              </a:pathLst>
            </a:custGeom>
            <a:noFill/>
            <a:ln w="7938" cap="flat">
              <a:solidFill>
                <a:srgbClr val="E4E3E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27">
              <a:extLst>
                <a:ext uri="{FF2B5EF4-FFF2-40B4-BE49-F238E27FC236}">
                  <a16:creationId xmlns:a16="http://schemas.microsoft.com/office/drawing/2014/main" id="{92F67D71-91A7-451A-81A5-80D5DF683739}"/>
                </a:ext>
              </a:extLst>
            </p:cNvPr>
            <p:cNvSpPr>
              <a:spLocks/>
            </p:cNvSpPr>
            <p:nvPr/>
          </p:nvSpPr>
          <p:spPr bwMode="auto">
            <a:xfrm>
              <a:off x="240" y="1333"/>
              <a:ext cx="3609" cy="2701"/>
            </a:xfrm>
            <a:custGeom>
              <a:avLst/>
              <a:gdLst>
                <a:gd name="T0" fmla="*/ 383 w 705"/>
                <a:gd name="T1" fmla="*/ 54 h 527"/>
                <a:gd name="T2" fmla="*/ 153 w 705"/>
                <a:gd name="T3" fmla="*/ 37 h 527"/>
                <a:gd name="T4" fmla="*/ 0 w 705"/>
                <a:gd name="T5" fmla="*/ 263 h 527"/>
                <a:gd name="T6" fmla="*/ 153 w 705"/>
                <a:gd name="T7" fmla="*/ 490 h 527"/>
                <a:gd name="T8" fmla="*/ 383 w 705"/>
                <a:gd name="T9" fmla="*/ 473 h 527"/>
                <a:gd name="T10" fmla="*/ 705 w 705"/>
                <a:gd name="T11" fmla="*/ 263 h 527"/>
                <a:gd name="T12" fmla="*/ 383 w 705"/>
                <a:gd name="T13" fmla="*/ 54 h 527"/>
              </a:gdLst>
              <a:ahLst/>
              <a:cxnLst>
                <a:cxn ang="0">
                  <a:pos x="T0" y="T1"/>
                </a:cxn>
                <a:cxn ang="0">
                  <a:pos x="T2" y="T3"/>
                </a:cxn>
                <a:cxn ang="0">
                  <a:pos x="T4" y="T5"/>
                </a:cxn>
                <a:cxn ang="0">
                  <a:pos x="T6" y="T7"/>
                </a:cxn>
                <a:cxn ang="0">
                  <a:pos x="T8" y="T9"/>
                </a:cxn>
                <a:cxn ang="0">
                  <a:pos x="T10" y="T11"/>
                </a:cxn>
                <a:cxn ang="0">
                  <a:pos x="T12" y="T13"/>
                </a:cxn>
              </a:cxnLst>
              <a:rect l="0" t="0" r="r" b="b"/>
              <a:pathLst>
                <a:path w="705" h="527">
                  <a:moveTo>
                    <a:pt x="383" y="54"/>
                  </a:moveTo>
                  <a:cubicBezTo>
                    <a:pt x="315" y="7"/>
                    <a:pt x="227" y="0"/>
                    <a:pt x="153" y="37"/>
                  </a:cubicBezTo>
                  <a:cubicBezTo>
                    <a:pt x="62" y="82"/>
                    <a:pt x="0" y="167"/>
                    <a:pt x="0" y="263"/>
                  </a:cubicBezTo>
                  <a:cubicBezTo>
                    <a:pt x="0" y="360"/>
                    <a:pt x="62" y="445"/>
                    <a:pt x="153" y="490"/>
                  </a:cubicBezTo>
                  <a:cubicBezTo>
                    <a:pt x="227" y="527"/>
                    <a:pt x="315" y="519"/>
                    <a:pt x="383" y="473"/>
                  </a:cubicBezTo>
                  <a:cubicBezTo>
                    <a:pt x="705" y="263"/>
                    <a:pt x="705" y="263"/>
                    <a:pt x="705" y="263"/>
                  </a:cubicBezTo>
                  <a:lnTo>
                    <a:pt x="383" y="54"/>
                  </a:lnTo>
                  <a:close/>
                </a:path>
              </a:pathLst>
            </a:custGeom>
            <a:noFill/>
            <a:ln w="7938" cap="flat">
              <a:solidFill>
                <a:srgbClr val="E6E6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28">
              <a:extLst>
                <a:ext uri="{FF2B5EF4-FFF2-40B4-BE49-F238E27FC236}">
                  <a16:creationId xmlns:a16="http://schemas.microsoft.com/office/drawing/2014/main" id="{A3953B86-591F-4785-AD53-95845D73831A}"/>
                </a:ext>
              </a:extLst>
            </p:cNvPr>
            <p:cNvSpPr>
              <a:spLocks/>
            </p:cNvSpPr>
            <p:nvPr/>
          </p:nvSpPr>
          <p:spPr bwMode="auto">
            <a:xfrm>
              <a:off x="184" y="1302"/>
              <a:ext cx="3665" cy="2762"/>
            </a:xfrm>
            <a:custGeom>
              <a:avLst/>
              <a:gdLst>
                <a:gd name="T0" fmla="*/ 394 w 716"/>
                <a:gd name="T1" fmla="*/ 55 h 539"/>
                <a:gd name="T2" fmla="*/ 157 w 716"/>
                <a:gd name="T3" fmla="*/ 37 h 539"/>
                <a:gd name="T4" fmla="*/ 0 w 716"/>
                <a:gd name="T5" fmla="*/ 269 h 539"/>
                <a:gd name="T6" fmla="*/ 157 w 716"/>
                <a:gd name="T7" fmla="*/ 502 h 539"/>
                <a:gd name="T8" fmla="*/ 394 w 716"/>
                <a:gd name="T9" fmla="*/ 484 h 539"/>
                <a:gd name="T10" fmla="*/ 716 w 716"/>
                <a:gd name="T11" fmla="*/ 269 h 539"/>
                <a:gd name="T12" fmla="*/ 394 w 716"/>
                <a:gd name="T13" fmla="*/ 55 h 539"/>
              </a:gdLst>
              <a:ahLst/>
              <a:cxnLst>
                <a:cxn ang="0">
                  <a:pos x="T0" y="T1"/>
                </a:cxn>
                <a:cxn ang="0">
                  <a:pos x="T2" y="T3"/>
                </a:cxn>
                <a:cxn ang="0">
                  <a:pos x="T4" y="T5"/>
                </a:cxn>
                <a:cxn ang="0">
                  <a:pos x="T6" y="T7"/>
                </a:cxn>
                <a:cxn ang="0">
                  <a:pos x="T8" y="T9"/>
                </a:cxn>
                <a:cxn ang="0">
                  <a:pos x="T10" y="T11"/>
                </a:cxn>
                <a:cxn ang="0">
                  <a:pos x="T12" y="T13"/>
                </a:cxn>
              </a:cxnLst>
              <a:rect l="0" t="0" r="r" b="b"/>
              <a:pathLst>
                <a:path w="716" h="539">
                  <a:moveTo>
                    <a:pt x="394" y="55"/>
                  </a:moveTo>
                  <a:cubicBezTo>
                    <a:pt x="324" y="7"/>
                    <a:pt x="233" y="0"/>
                    <a:pt x="157" y="37"/>
                  </a:cubicBezTo>
                  <a:cubicBezTo>
                    <a:pt x="63" y="84"/>
                    <a:pt x="0" y="170"/>
                    <a:pt x="0" y="269"/>
                  </a:cubicBezTo>
                  <a:cubicBezTo>
                    <a:pt x="0" y="369"/>
                    <a:pt x="63" y="455"/>
                    <a:pt x="157" y="502"/>
                  </a:cubicBezTo>
                  <a:cubicBezTo>
                    <a:pt x="233" y="539"/>
                    <a:pt x="324" y="532"/>
                    <a:pt x="394" y="484"/>
                  </a:cubicBezTo>
                  <a:cubicBezTo>
                    <a:pt x="716" y="269"/>
                    <a:pt x="716" y="269"/>
                    <a:pt x="716" y="269"/>
                  </a:cubicBezTo>
                  <a:lnTo>
                    <a:pt x="394" y="55"/>
                  </a:lnTo>
                  <a:close/>
                </a:path>
              </a:pathLst>
            </a:custGeom>
            <a:noFill/>
            <a:ln w="7938" cap="flat">
              <a:solidFill>
                <a:srgbClr val="E9E8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29">
              <a:extLst>
                <a:ext uri="{FF2B5EF4-FFF2-40B4-BE49-F238E27FC236}">
                  <a16:creationId xmlns:a16="http://schemas.microsoft.com/office/drawing/2014/main" id="{531F215F-D4F3-4B79-8B9F-E26EC75E1059}"/>
                </a:ext>
              </a:extLst>
            </p:cNvPr>
            <p:cNvSpPr>
              <a:spLocks/>
            </p:cNvSpPr>
            <p:nvPr/>
          </p:nvSpPr>
          <p:spPr bwMode="auto">
            <a:xfrm>
              <a:off x="128" y="1266"/>
              <a:ext cx="3721" cy="2834"/>
            </a:xfrm>
            <a:custGeom>
              <a:avLst/>
              <a:gdLst>
                <a:gd name="T0" fmla="*/ 405 w 727"/>
                <a:gd name="T1" fmla="*/ 58 h 553"/>
                <a:gd name="T2" fmla="*/ 161 w 727"/>
                <a:gd name="T3" fmla="*/ 39 h 553"/>
                <a:gd name="T4" fmla="*/ 0 w 727"/>
                <a:gd name="T5" fmla="*/ 276 h 553"/>
                <a:gd name="T6" fmla="*/ 161 w 727"/>
                <a:gd name="T7" fmla="*/ 514 h 553"/>
                <a:gd name="T8" fmla="*/ 405 w 727"/>
                <a:gd name="T9" fmla="*/ 495 h 553"/>
                <a:gd name="T10" fmla="*/ 727 w 727"/>
                <a:gd name="T11" fmla="*/ 276 h 553"/>
                <a:gd name="T12" fmla="*/ 405 w 727"/>
                <a:gd name="T13" fmla="*/ 58 h 553"/>
              </a:gdLst>
              <a:ahLst/>
              <a:cxnLst>
                <a:cxn ang="0">
                  <a:pos x="T0" y="T1"/>
                </a:cxn>
                <a:cxn ang="0">
                  <a:pos x="T2" y="T3"/>
                </a:cxn>
                <a:cxn ang="0">
                  <a:pos x="T4" y="T5"/>
                </a:cxn>
                <a:cxn ang="0">
                  <a:pos x="T6" y="T7"/>
                </a:cxn>
                <a:cxn ang="0">
                  <a:pos x="T8" y="T9"/>
                </a:cxn>
                <a:cxn ang="0">
                  <a:pos x="T10" y="T11"/>
                </a:cxn>
                <a:cxn ang="0">
                  <a:pos x="T12" y="T13"/>
                </a:cxn>
              </a:cxnLst>
              <a:rect l="0" t="0" r="r" b="b"/>
              <a:pathLst>
                <a:path w="727" h="553">
                  <a:moveTo>
                    <a:pt x="405" y="58"/>
                  </a:moveTo>
                  <a:cubicBezTo>
                    <a:pt x="333" y="7"/>
                    <a:pt x="239" y="0"/>
                    <a:pt x="161" y="39"/>
                  </a:cubicBezTo>
                  <a:cubicBezTo>
                    <a:pt x="64" y="86"/>
                    <a:pt x="0" y="175"/>
                    <a:pt x="0" y="276"/>
                  </a:cubicBezTo>
                  <a:cubicBezTo>
                    <a:pt x="0" y="378"/>
                    <a:pt x="64" y="467"/>
                    <a:pt x="161" y="514"/>
                  </a:cubicBezTo>
                  <a:cubicBezTo>
                    <a:pt x="239" y="553"/>
                    <a:pt x="333" y="545"/>
                    <a:pt x="405" y="495"/>
                  </a:cubicBezTo>
                  <a:cubicBezTo>
                    <a:pt x="727" y="276"/>
                    <a:pt x="727" y="276"/>
                    <a:pt x="727" y="276"/>
                  </a:cubicBezTo>
                  <a:lnTo>
                    <a:pt x="405" y="58"/>
                  </a:lnTo>
                  <a:close/>
                </a:path>
              </a:pathLst>
            </a:custGeom>
            <a:noFill/>
            <a:ln w="7938" cap="flat">
              <a:solidFill>
                <a:srgbClr val="EB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30">
              <a:extLst>
                <a:ext uri="{FF2B5EF4-FFF2-40B4-BE49-F238E27FC236}">
                  <a16:creationId xmlns:a16="http://schemas.microsoft.com/office/drawing/2014/main" id="{01139A92-A104-4E17-B369-2BFD672B4AE1}"/>
                </a:ext>
              </a:extLst>
            </p:cNvPr>
            <p:cNvSpPr>
              <a:spLocks/>
            </p:cNvSpPr>
            <p:nvPr/>
          </p:nvSpPr>
          <p:spPr bwMode="auto">
            <a:xfrm>
              <a:off x="66" y="1230"/>
              <a:ext cx="3783" cy="2906"/>
            </a:xfrm>
            <a:custGeom>
              <a:avLst/>
              <a:gdLst>
                <a:gd name="T0" fmla="*/ 417 w 739"/>
                <a:gd name="T1" fmla="*/ 60 h 567"/>
                <a:gd name="T2" fmla="*/ 165 w 739"/>
                <a:gd name="T3" fmla="*/ 40 h 567"/>
                <a:gd name="T4" fmla="*/ 0 w 739"/>
                <a:gd name="T5" fmla="*/ 283 h 567"/>
                <a:gd name="T6" fmla="*/ 165 w 739"/>
                <a:gd name="T7" fmla="*/ 527 h 567"/>
                <a:gd name="T8" fmla="*/ 417 w 739"/>
                <a:gd name="T9" fmla="*/ 507 h 567"/>
                <a:gd name="T10" fmla="*/ 739 w 739"/>
                <a:gd name="T11" fmla="*/ 283 h 567"/>
                <a:gd name="T12" fmla="*/ 417 w 739"/>
                <a:gd name="T13" fmla="*/ 60 h 567"/>
              </a:gdLst>
              <a:ahLst/>
              <a:cxnLst>
                <a:cxn ang="0">
                  <a:pos x="T0" y="T1"/>
                </a:cxn>
                <a:cxn ang="0">
                  <a:pos x="T2" y="T3"/>
                </a:cxn>
                <a:cxn ang="0">
                  <a:pos x="T4" y="T5"/>
                </a:cxn>
                <a:cxn ang="0">
                  <a:pos x="T6" y="T7"/>
                </a:cxn>
                <a:cxn ang="0">
                  <a:pos x="T8" y="T9"/>
                </a:cxn>
                <a:cxn ang="0">
                  <a:pos x="T10" y="T11"/>
                </a:cxn>
                <a:cxn ang="0">
                  <a:pos x="T12" y="T13"/>
                </a:cxn>
              </a:cxnLst>
              <a:rect l="0" t="0" r="r" b="b"/>
              <a:pathLst>
                <a:path w="739" h="567">
                  <a:moveTo>
                    <a:pt x="417" y="60"/>
                  </a:moveTo>
                  <a:cubicBezTo>
                    <a:pt x="343" y="8"/>
                    <a:pt x="246" y="0"/>
                    <a:pt x="165" y="40"/>
                  </a:cubicBezTo>
                  <a:cubicBezTo>
                    <a:pt x="67" y="89"/>
                    <a:pt x="0" y="180"/>
                    <a:pt x="0" y="283"/>
                  </a:cubicBezTo>
                  <a:cubicBezTo>
                    <a:pt x="0" y="387"/>
                    <a:pt x="67" y="478"/>
                    <a:pt x="165" y="527"/>
                  </a:cubicBezTo>
                  <a:cubicBezTo>
                    <a:pt x="246" y="567"/>
                    <a:pt x="343" y="559"/>
                    <a:pt x="417" y="507"/>
                  </a:cubicBezTo>
                  <a:cubicBezTo>
                    <a:pt x="739" y="283"/>
                    <a:pt x="739" y="283"/>
                    <a:pt x="739" y="283"/>
                  </a:cubicBezTo>
                  <a:lnTo>
                    <a:pt x="417" y="60"/>
                  </a:lnTo>
                  <a:close/>
                </a:path>
              </a:pathLst>
            </a:custGeom>
            <a:noFill/>
            <a:ln w="7938" cap="flat">
              <a:solidFill>
                <a:srgbClr val="EDED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31">
              <a:extLst>
                <a:ext uri="{FF2B5EF4-FFF2-40B4-BE49-F238E27FC236}">
                  <a16:creationId xmlns:a16="http://schemas.microsoft.com/office/drawing/2014/main" id="{088D3BBB-7BAB-4AA0-B65B-0B4024F6B7AA}"/>
                </a:ext>
              </a:extLst>
            </p:cNvPr>
            <p:cNvSpPr>
              <a:spLocks/>
            </p:cNvSpPr>
            <p:nvPr/>
          </p:nvSpPr>
          <p:spPr bwMode="auto">
            <a:xfrm>
              <a:off x="10" y="1194"/>
              <a:ext cx="3839" cy="2978"/>
            </a:xfrm>
            <a:custGeom>
              <a:avLst/>
              <a:gdLst>
                <a:gd name="T0" fmla="*/ 428 w 750"/>
                <a:gd name="T1" fmla="*/ 62 h 581"/>
                <a:gd name="T2" fmla="*/ 169 w 750"/>
                <a:gd name="T3" fmla="*/ 41 h 581"/>
                <a:gd name="T4" fmla="*/ 0 w 750"/>
                <a:gd name="T5" fmla="*/ 290 h 581"/>
                <a:gd name="T6" fmla="*/ 169 w 750"/>
                <a:gd name="T7" fmla="*/ 540 h 581"/>
                <a:gd name="T8" fmla="*/ 428 w 750"/>
                <a:gd name="T9" fmla="*/ 519 h 581"/>
                <a:gd name="T10" fmla="*/ 750 w 750"/>
                <a:gd name="T11" fmla="*/ 290 h 581"/>
                <a:gd name="T12" fmla="*/ 428 w 750"/>
                <a:gd name="T13" fmla="*/ 62 h 581"/>
              </a:gdLst>
              <a:ahLst/>
              <a:cxnLst>
                <a:cxn ang="0">
                  <a:pos x="T0" y="T1"/>
                </a:cxn>
                <a:cxn ang="0">
                  <a:pos x="T2" y="T3"/>
                </a:cxn>
                <a:cxn ang="0">
                  <a:pos x="T4" y="T5"/>
                </a:cxn>
                <a:cxn ang="0">
                  <a:pos x="T6" y="T7"/>
                </a:cxn>
                <a:cxn ang="0">
                  <a:pos x="T8" y="T9"/>
                </a:cxn>
                <a:cxn ang="0">
                  <a:pos x="T10" y="T11"/>
                </a:cxn>
                <a:cxn ang="0">
                  <a:pos x="T12" y="T13"/>
                </a:cxn>
              </a:cxnLst>
              <a:rect l="0" t="0" r="r" b="b"/>
              <a:pathLst>
                <a:path w="750" h="581">
                  <a:moveTo>
                    <a:pt x="428" y="62"/>
                  </a:moveTo>
                  <a:cubicBezTo>
                    <a:pt x="352" y="8"/>
                    <a:pt x="252" y="0"/>
                    <a:pt x="169" y="41"/>
                  </a:cubicBezTo>
                  <a:cubicBezTo>
                    <a:pt x="68" y="92"/>
                    <a:pt x="0" y="184"/>
                    <a:pt x="0" y="290"/>
                  </a:cubicBezTo>
                  <a:cubicBezTo>
                    <a:pt x="0" y="397"/>
                    <a:pt x="68" y="489"/>
                    <a:pt x="169" y="540"/>
                  </a:cubicBezTo>
                  <a:cubicBezTo>
                    <a:pt x="252" y="581"/>
                    <a:pt x="352" y="572"/>
                    <a:pt x="428" y="519"/>
                  </a:cubicBezTo>
                  <a:cubicBezTo>
                    <a:pt x="750" y="290"/>
                    <a:pt x="750" y="290"/>
                    <a:pt x="750" y="290"/>
                  </a:cubicBezTo>
                  <a:lnTo>
                    <a:pt x="428" y="62"/>
                  </a:lnTo>
                  <a:close/>
                </a:path>
              </a:pathLst>
            </a:custGeom>
            <a:noFill/>
            <a:ln w="7938" cap="flat">
              <a:solidFill>
                <a:srgbClr val="EFEF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32">
              <a:extLst>
                <a:ext uri="{FF2B5EF4-FFF2-40B4-BE49-F238E27FC236}">
                  <a16:creationId xmlns:a16="http://schemas.microsoft.com/office/drawing/2014/main" id="{E79741F3-17CC-460F-A2AD-640CF666FCD4}"/>
                </a:ext>
              </a:extLst>
            </p:cNvPr>
            <p:cNvSpPr>
              <a:spLocks/>
            </p:cNvSpPr>
            <p:nvPr/>
          </p:nvSpPr>
          <p:spPr bwMode="auto">
            <a:xfrm>
              <a:off x="3849" y="2102"/>
              <a:ext cx="2324" cy="1163"/>
            </a:xfrm>
            <a:custGeom>
              <a:avLst/>
              <a:gdLst>
                <a:gd name="T0" fmla="*/ 320 w 454"/>
                <a:gd name="T1" fmla="*/ 8 h 227"/>
                <a:gd name="T2" fmla="*/ 389 w 454"/>
                <a:gd name="T3" fmla="*/ 11 h 227"/>
                <a:gd name="T4" fmla="*/ 454 w 454"/>
                <a:gd name="T5" fmla="*/ 113 h 227"/>
                <a:gd name="T6" fmla="*/ 389 w 454"/>
                <a:gd name="T7" fmla="*/ 216 h 227"/>
                <a:gd name="T8" fmla="*/ 320 w 454"/>
                <a:gd name="T9" fmla="*/ 219 h 227"/>
                <a:gd name="T10" fmla="*/ 0 w 454"/>
                <a:gd name="T11" fmla="*/ 113 h 227"/>
                <a:gd name="T12" fmla="*/ 320 w 454"/>
                <a:gd name="T13" fmla="*/ 8 h 227"/>
              </a:gdLst>
              <a:ahLst/>
              <a:cxnLst>
                <a:cxn ang="0">
                  <a:pos x="T0" y="T1"/>
                </a:cxn>
                <a:cxn ang="0">
                  <a:pos x="T2" y="T3"/>
                </a:cxn>
                <a:cxn ang="0">
                  <a:pos x="T4" y="T5"/>
                </a:cxn>
                <a:cxn ang="0">
                  <a:pos x="T6" y="T7"/>
                </a:cxn>
                <a:cxn ang="0">
                  <a:pos x="T8" y="T9"/>
                </a:cxn>
                <a:cxn ang="0">
                  <a:pos x="T10" y="T11"/>
                </a:cxn>
                <a:cxn ang="0">
                  <a:pos x="T12" y="T13"/>
                </a:cxn>
              </a:cxnLst>
              <a:rect l="0" t="0" r="r" b="b"/>
              <a:pathLst>
                <a:path w="454" h="227">
                  <a:moveTo>
                    <a:pt x="320" y="8"/>
                  </a:moveTo>
                  <a:cubicBezTo>
                    <a:pt x="342" y="0"/>
                    <a:pt x="367" y="1"/>
                    <a:pt x="389" y="11"/>
                  </a:cubicBezTo>
                  <a:cubicBezTo>
                    <a:pt x="427" y="29"/>
                    <a:pt x="454" y="68"/>
                    <a:pt x="454" y="113"/>
                  </a:cubicBezTo>
                  <a:cubicBezTo>
                    <a:pt x="454" y="159"/>
                    <a:pt x="427" y="198"/>
                    <a:pt x="389" y="216"/>
                  </a:cubicBezTo>
                  <a:cubicBezTo>
                    <a:pt x="367" y="226"/>
                    <a:pt x="342" y="227"/>
                    <a:pt x="320" y="219"/>
                  </a:cubicBezTo>
                  <a:cubicBezTo>
                    <a:pt x="0" y="113"/>
                    <a:pt x="0" y="113"/>
                    <a:pt x="0" y="113"/>
                  </a:cubicBezTo>
                  <a:lnTo>
                    <a:pt x="320" y="8"/>
                  </a:lnTo>
                  <a:close/>
                </a:path>
              </a:pathLst>
            </a:custGeom>
            <a:noFill/>
            <a:ln w="7938" cap="flat">
              <a:solidFill>
                <a:srgbClr val="B5B5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3">
              <a:extLst>
                <a:ext uri="{FF2B5EF4-FFF2-40B4-BE49-F238E27FC236}">
                  <a16:creationId xmlns:a16="http://schemas.microsoft.com/office/drawing/2014/main" id="{804BD82A-B594-4D9F-9AE9-437DC914EFF8}"/>
                </a:ext>
              </a:extLst>
            </p:cNvPr>
            <p:cNvSpPr>
              <a:spLocks/>
            </p:cNvSpPr>
            <p:nvPr/>
          </p:nvSpPr>
          <p:spPr bwMode="auto">
            <a:xfrm>
              <a:off x="3849" y="2071"/>
              <a:ext cx="2380" cy="1225"/>
            </a:xfrm>
            <a:custGeom>
              <a:avLst/>
              <a:gdLst>
                <a:gd name="T0" fmla="*/ 320 w 465"/>
                <a:gd name="T1" fmla="*/ 9 h 239"/>
                <a:gd name="T2" fmla="*/ 396 w 465"/>
                <a:gd name="T3" fmla="*/ 12 h 239"/>
                <a:gd name="T4" fmla="*/ 465 w 465"/>
                <a:gd name="T5" fmla="*/ 119 h 239"/>
                <a:gd name="T6" fmla="*/ 396 w 465"/>
                <a:gd name="T7" fmla="*/ 227 h 239"/>
                <a:gd name="T8" fmla="*/ 320 w 465"/>
                <a:gd name="T9" fmla="*/ 230 h 239"/>
                <a:gd name="T10" fmla="*/ 0 w 465"/>
                <a:gd name="T11" fmla="*/ 119 h 239"/>
                <a:gd name="T12" fmla="*/ 320 w 465"/>
                <a:gd name="T13" fmla="*/ 9 h 239"/>
              </a:gdLst>
              <a:ahLst/>
              <a:cxnLst>
                <a:cxn ang="0">
                  <a:pos x="T0" y="T1"/>
                </a:cxn>
                <a:cxn ang="0">
                  <a:pos x="T2" y="T3"/>
                </a:cxn>
                <a:cxn ang="0">
                  <a:pos x="T4" y="T5"/>
                </a:cxn>
                <a:cxn ang="0">
                  <a:pos x="T6" y="T7"/>
                </a:cxn>
                <a:cxn ang="0">
                  <a:pos x="T8" y="T9"/>
                </a:cxn>
                <a:cxn ang="0">
                  <a:pos x="T10" y="T11"/>
                </a:cxn>
                <a:cxn ang="0">
                  <a:pos x="T12" y="T13"/>
                </a:cxn>
              </a:cxnLst>
              <a:rect l="0" t="0" r="r" b="b"/>
              <a:pathLst>
                <a:path w="465" h="239">
                  <a:moveTo>
                    <a:pt x="320" y="9"/>
                  </a:moveTo>
                  <a:cubicBezTo>
                    <a:pt x="345" y="0"/>
                    <a:pt x="372" y="0"/>
                    <a:pt x="396" y="12"/>
                  </a:cubicBezTo>
                  <a:cubicBezTo>
                    <a:pt x="437" y="31"/>
                    <a:pt x="465" y="72"/>
                    <a:pt x="465" y="119"/>
                  </a:cubicBezTo>
                  <a:cubicBezTo>
                    <a:pt x="465" y="167"/>
                    <a:pt x="437" y="208"/>
                    <a:pt x="396" y="227"/>
                  </a:cubicBezTo>
                  <a:cubicBezTo>
                    <a:pt x="372" y="239"/>
                    <a:pt x="345" y="239"/>
                    <a:pt x="320" y="230"/>
                  </a:cubicBezTo>
                  <a:cubicBezTo>
                    <a:pt x="0" y="119"/>
                    <a:pt x="0" y="119"/>
                    <a:pt x="0" y="119"/>
                  </a:cubicBezTo>
                  <a:lnTo>
                    <a:pt x="320" y="9"/>
                  </a:lnTo>
                  <a:close/>
                </a:path>
              </a:pathLst>
            </a:custGeom>
            <a:noFill/>
            <a:ln w="7938" cap="flat">
              <a:solidFill>
                <a:srgbClr val="B8B7B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34">
              <a:extLst>
                <a:ext uri="{FF2B5EF4-FFF2-40B4-BE49-F238E27FC236}">
                  <a16:creationId xmlns:a16="http://schemas.microsoft.com/office/drawing/2014/main" id="{77BC92DD-096A-4D45-B84F-F121C232EABD}"/>
                </a:ext>
              </a:extLst>
            </p:cNvPr>
            <p:cNvSpPr>
              <a:spLocks/>
            </p:cNvSpPr>
            <p:nvPr/>
          </p:nvSpPr>
          <p:spPr bwMode="auto">
            <a:xfrm>
              <a:off x="3849" y="2035"/>
              <a:ext cx="2436" cy="1297"/>
            </a:xfrm>
            <a:custGeom>
              <a:avLst/>
              <a:gdLst>
                <a:gd name="T0" fmla="*/ 320 w 476"/>
                <a:gd name="T1" fmla="*/ 11 h 253"/>
                <a:gd name="T2" fmla="*/ 403 w 476"/>
                <a:gd name="T3" fmla="*/ 13 h 253"/>
                <a:gd name="T4" fmla="*/ 476 w 476"/>
                <a:gd name="T5" fmla="*/ 126 h 253"/>
                <a:gd name="T6" fmla="*/ 403 w 476"/>
                <a:gd name="T7" fmla="*/ 240 h 253"/>
                <a:gd name="T8" fmla="*/ 320 w 476"/>
                <a:gd name="T9" fmla="*/ 242 h 253"/>
                <a:gd name="T10" fmla="*/ 0 w 476"/>
                <a:gd name="T11" fmla="*/ 126 h 253"/>
                <a:gd name="T12" fmla="*/ 320 w 476"/>
                <a:gd name="T13" fmla="*/ 11 h 253"/>
              </a:gdLst>
              <a:ahLst/>
              <a:cxnLst>
                <a:cxn ang="0">
                  <a:pos x="T0" y="T1"/>
                </a:cxn>
                <a:cxn ang="0">
                  <a:pos x="T2" y="T3"/>
                </a:cxn>
                <a:cxn ang="0">
                  <a:pos x="T4" y="T5"/>
                </a:cxn>
                <a:cxn ang="0">
                  <a:pos x="T6" y="T7"/>
                </a:cxn>
                <a:cxn ang="0">
                  <a:pos x="T8" y="T9"/>
                </a:cxn>
                <a:cxn ang="0">
                  <a:pos x="T10" y="T11"/>
                </a:cxn>
                <a:cxn ang="0">
                  <a:pos x="T12" y="T13"/>
                </a:cxn>
              </a:cxnLst>
              <a:rect l="0" t="0" r="r" b="b"/>
              <a:pathLst>
                <a:path w="476" h="253">
                  <a:moveTo>
                    <a:pt x="320" y="11"/>
                  </a:moveTo>
                  <a:cubicBezTo>
                    <a:pt x="347" y="0"/>
                    <a:pt x="377" y="1"/>
                    <a:pt x="403" y="13"/>
                  </a:cubicBezTo>
                  <a:cubicBezTo>
                    <a:pt x="447" y="34"/>
                    <a:pt x="476" y="77"/>
                    <a:pt x="476" y="126"/>
                  </a:cubicBezTo>
                  <a:cubicBezTo>
                    <a:pt x="476" y="176"/>
                    <a:pt x="447" y="219"/>
                    <a:pt x="403" y="240"/>
                  </a:cubicBezTo>
                  <a:cubicBezTo>
                    <a:pt x="377" y="252"/>
                    <a:pt x="347" y="253"/>
                    <a:pt x="320" y="242"/>
                  </a:cubicBezTo>
                  <a:cubicBezTo>
                    <a:pt x="0" y="126"/>
                    <a:pt x="0" y="126"/>
                    <a:pt x="0" y="126"/>
                  </a:cubicBezTo>
                  <a:lnTo>
                    <a:pt x="320" y="11"/>
                  </a:lnTo>
                  <a:close/>
                </a:path>
              </a:pathLst>
            </a:custGeom>
            <a:noFill/>
            <a:ln w="7938" cap="flat">
              <a:solidFill>
                <a:srgbClr val="BAB9B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35">
              <a:extLst>
                <a:ext uri="{FF2B5EF4-FFF2-40B4-BE49-F238E27FC236}">
                  <a16:creationId xmlns:a16="http://schemas.microsoft.com/office/drawing/2014/main" id="{3A24B54C-6212-4700-912F-CEB6B55639C1}"/>
                </a:ext>
              </a:extLst>
            </p:cNvPr>
            <p:cNvSpPr>
              <a:spLocks/>
            </p:cNvSpPr>
            <p:nvPr/>
          </p:nvSpPr>
          <p:spPr bwMode="auto">
            <a:xfrm>
              <a:off x="3849" y="2004"/>
              <a:ext cx="2498" cy="1358"/>
            </a:xfrm>
            <a:custGeom>
              <a:avLst/>
              <a:gdLst>
                <a:gd name="T0" fmla="*/ 320 w 488"/>
                <a:gd name="T1" fmla="*/ 13 h 265"/>
                <a:gd name="T2" fmla="*/ 411 w 488"/>
                <a:gd name="T3" fmla="*/ 13 h 265"/>
                <a:gd name="T4" fmla="*/ 488 w 488"/>
                <a:gd name="T5" fmla="*/ 132 h 265"/>
                <a:gd name="T6" fmla="*/ 411 w 488"/>
                <a:gd name="T7" fmla="*/ 252 h 265"/>
                <a:gd name="T8" fmla="*/ 320 w 488"/>
                <a:gd name="T9" fmla="*/ 252 h 265"/>
                <a:gd name="T10" fmla="*/ 0 w 488"/>
                <a:gd name="T11" fmla="*/ 132 h 265"/>
                <a:gd name="T12" fmla="*/ 320 w 488"/>
                <a:gd name="T13" fmla="*/ 13 h 265"/>
              </a:gdLst>
              <a:ahLst/>
              <a:cxnLst>
                <a:cxn ang="0">
                  <a:pos x="T0" y="T1"/>
                </a:cxn>
                <a:cxn ang="0">
                  <a:pos x="T2" y="T3"/>
                </a:cxn>
                <a:cxn ang="0">
                  <a:pos x="T4" y="T5"/>
                </a:cxn>
                <a:cxn ang="0">
                  <a:pos x="T6" y="T7"/>
                </a:cxn>
                <a:cxn ang="0">
                  <a:pos x="T8" y="T9"/>
                </a:cxn>
                <a:cxn ang="0">
                  <a:pos x="T10" y="T11"/>
                </a:cxn>
                <a:cxn ang="0">
                  <a:pos x="T12" y="T13"/>
                </a:cxn>
              </a:cxnLst>
              <a:rect l="0" t="0" r="r" b="b"/>
              <a:pathLst>
                <a:path w="488" h="265">
                  <a:moveTo>
                    <a:pt x="320" y="13"/>
                  </a:moveTo>
                  <a:cubicBezTo>
                    <a:pt x="349" y="0"/>
                    <a:pt x="382" y="0"/>
                    <a:pt x="411" y="13"/>
                  </a:cubicBezTo>
                  <a:cubicBezTo>
                    <a:pt x="456" y="35"/>
                    <a:pt x="488" y="80"/>
                    <a:pt x="488" y="132"/>
                  </a:cubicBezTo>
                  <a:cubicBezTo>
                    <a:pt x="488" y="185"/>
                    <a:pt x="456" y="230"/>
                    <a:pt x="411" y="252"/>
                  </a:cubicBezTo>
                  <a:cubicBezTo>
                    <a:pt x="382" y="265"/>
                    <a:pt x="349" y="265"/>
                    <a:pt x="320" y="252"/>
                  </a:cubicBezTo>
                  <a:cubicBezTo>
                    <a:pt x="0" y="132"/>
                    <a:pt x="0" y="132"/>
                    <a:pt x="0" y="132"/>
                  </a:cubicBezTo>
                  <a:lnTo>
                    <a:pt x="320" y="13"/>
                  </a:lnTo>
                  <a:close/>
                </a:path>
              </a:pathLst>
            </a:custGeom>
            <a:noFill/>
            <a:ln w="7938" cap="flat">
              <a:solidFill>
                <a:srgbClr val="BCBBB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36">
              <a:extLst>
                <a:ext uri="{FF2B5EF4-FFF2-40B4-BE49-F238E27FC236}">
                  <a16:creationId xmlns:a16="http://schemas.microsoft.com/office/drawing/2014/main" id="{BB3D6AD8-4D14-45D6-AEAA-5C0B6DF9F6AA}"/>
                </a:ext>
              </a:extLst>
            </p:cNvPr>
            <p:cNvSpPr>
              <a:spLocks/>
            </p:cNvSpPr>
            <p:nvPr/>
          </p:nvSpPr>
          <p:spPr bwMode="auto">
            <a:xfrm>
              <a:off x="3849" y="1968"/>
              <a:ext cx="2554" cy="1430"/>
            </a:xfrm>
            <a:custGeom>
              <a:avLst/>
              <a:gdLst>
                <a:gd name="T0" fmla="*/ 320 w 499"/>
                <a:gd name="T1" fmla="*/ 15 h 279"/>
                <a:gd name="T2" fmla="*/ 418 w 499"/>
                <a:gd name="T3" fmla="*/ 15 h 279"/>
                <a:gd name="T4" fmla="*/ 499 w 499"/>
                <a:gd name="T5" fmla="*/ 139 h 279"/>
                <a:gd name="T6" fmla="*/ 418 w 499"/>
                <a:gd name="T7" fmla="*/ 264 h 279"/>
                <a:gd name="T8" fmla="*/ 320 w 499"/>
                <a:gd name="T9" fmla="*/ 264 h 279"/>
                <a:gd name="T10" fmla="*/ 0 w 499"/>
                <a:gd name="T11" fmla="*/ 139 h 279"/>
                <a:gd name="T12" fmla="*/ 320 w 499"/>
                <a:gd name="T13" fmla="*/ 15 h 279"/>
              </a:gdLst>
              <a:ahLst/>
              <a:cxnLst>
                <a:cxn ang="0">
                  <a:pos x="T0" y="T1"/>
                </a:cxn>
                <a:cxn ang="0">
                  <a:pos x="T2" y="T3"/>
                </a:cxn>
                <a:cxn ang="0">
                  <a:pos x="T4" y="T5"/>
                </a:cxn>
                <a:cxn ang="0">
                  <a:pos x="T6" y="T7"/>
                </a:cxn>
                <a:cxn ang="0">
                  <a:pos x="T8" y="T9"/>
                </a:cxn>
                <a:cxn ang="0">
                  <a:pos x="T10" y="T11"/>
                </a:cxn>
                <a:cxn ang="0">
                  <a:pos x="T12" y="T13"/>
                </a:cxn>
              </a:cxnLst>
              <a:rect l="0" t="0" r="r" b="b"/>
              <a:pathLst>
                <a:path w="499" h="279">
                  <a:moveTo>
                    <a:pt x="320" y="15"/>
                  </a:moveTo>
                  <a:cubicBezTo>
                    <a:pt x="351" y="0"/>
                    <a:pt x="387" y="0"/>
                    <a:pt x="418" y="15"/>
                  </a:cubicBezTo>
                  <a:cubicBezTo>
                    <a:pt x="466" y="38"/>
                    <a:pt x="499" y="85"/>
                    <a:pt x="499" y="139"/>
                  </a:cubicBezTo>
                  <a:cubicBezTo>
                    <a:pt x="499" y="194"/>
                    <a:pt x="466" y="241"/>
                    <a:pt x="418" y="264"/>
                  </a:cubicBezTo>
                  <a:cubicBezTo>
                    <a:pt x="387" y="279"/>
                    <a:pt x="351" y="279"/>
                    <a:pt x="320" y="264"/>
                  </a:cubicBezTo>
                  <a:cubicBezTo>
                    <a:pt x="0" y="139"/>
                    <a:pt x="0" y="139"/>
                    <a:pt x="0" y="139"/>
                  </a:cubicBezTo>
                  <a:lnTo>
                    <a:pt x="320" y="15"/>
                  </a:lnTo>
                  <a:close/>
                </a:path>
              </a:pathLst>
            </a:custGeom>
            <a:noFill/>
            <a:ln w="7938" cap="flat">
              <a:solidFill>
                <a:srgbClr val="BE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37">
              <a:extLst>
                <a:ext uri="{FF2B5EF4-FFF2-40B4-BE49-F238E27FC236}">
                  <a16:creationId xmlns:a16="http://schemas.microsoft.com/office/drawing/2014/main" id="{ABA3E25D-3E2B-457D-83A5-CD848EA6D636}"/>
                </a:ext>
              </a:extLst>
            </p:cNvPr>
            <p:cNvSpPr>
              <a:spLocks/>
            </p:cNvSpPr>
            <p:nvPr/>
          </p:nvSpPr>
          <p:spPr bwMode="auto">
            <a:xfrm>
              <a:off x="3849" y="1932"/>
              <a:ext cx="2615" cy="1502"/>
            </a:xfrm>
            <a:custGeom>
              <a:avLst/>
              <a:gdLst>
                <a:gd name="T0" fmla="*/ 320 w 511"/>
                <a:gd name="T1" fmla="*/ 17 h 293"/>
                <a:gd name="T2" fmla="*/ 426 w 511"/>
                <a:gd name="T3" fmla="*/ 16 h 293"/>
                <a:gd name="T4" fmla="*/ 511 w 511"/>
                <a:gd name="T5" fmla="*/ 146 h 293"/>
                <a:gd name="T6" fmla="*/ 426 w 511"/>
                <a:gd name="T7" fmla="*/ 277 h 293"/>
                <a:gd name="T8" fmla="*/ 320 w 511"/>
                <a:gd name="T9" fmla="*/ 276 h 293"/>
                <a:gd name="T10" fmla="*/ 0 w 511"/>
                <a:gd name="T11" fmla="*/ 146 h 293"/>
                <a:gd name="T12" fmla="*/ 320 w 511"/>
                <a:gd name="T13" fmla="*/ 17 h 293"/>
              </a:gdLst>
              <a:ahLst/>
              <a:cxnLst>
                <a:cxn ang="0">
                  <a:pos x="T0" y="T1"/>
                </a:cxn>
                <a:cxn ang="0">
                  <a:pos x="T2" y="T3"/>
                </a:cxn>
                <a:cxn ang="0">
                  <a:pos x="T4" y="T5"/>
                </a:cxn>
                <a:cxn ang="0">
                  <a:pos x="T6" y="T7"/>
                </a:cxn>
                <a:cxn ang="0">
                  <a:pos x="T8" y="T9"/>
                </a:cxn>
                <a:cxn ang="0">
                  <a:pos x="T10" y="T11"/>
                </a:cxn>
                <a:cxn ang="0">
                  <a:pos x="T12" y="T13"/>
                </a:cxn>
              </a:cxnLst>
              <a:rect l="0" t="0" r="r" b="b"/>
              <a:pathLst>
                <a:path w="511" h="293">
                  <a:moveTo>
                    <a:pt x="320" y="17"/>
                  </a:moveTo>
                  <a:cubicBezTo>
                    <a:pt x="353" y="1"/>
                    <a:pt x="392" y="0"/>
                    <a:pt x="426" y="16"/>
                  </a:cubicBezTo>
                  <a:cubicBezTo>
                    <a:pt x="476" y="40"/>
                    <a:pt x="511" y="90"/>
                    <a:pt x="511" y="146"/>
                  </a:cubicBezTo>
                  <a:cubicBezTo>
                    <a:pt x="511" y="203"/>
                    <a:pt x="476" y="253"/>
                    <a:pt x="426" y="277"/>
                  </a:cubicBezTo>
                  <a:cubicBezTo>
                    <a:pt x="392" y="293"/>
                    <a:pt x="353" y="292"/>
                    <a:pt x="320" y="276"/>
                  </a:cubicBezTo>
                  <a:cubicBezTo>
                    <a:pt x="0" y="146"/>
                    <a:pt x="0" y="146"/>
                    <a:pt x="0" y="146"/>
                  </a:cubicBezTo>
                  <a:lnTo>
                    <a:pt x="320" y="17"/>
                  </a:lnTo>
                  <a:close/>
                </a:path>
              </a:pathLst>
            </a:custGeom>
            <a:noFill/>
            <a:ln w="7938" cap="flat">
              <a:solidFill>
                <a:srgbClr val="C1C0B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38">
              <a:extLst>
                <a:ext uri="{FF2B5EF4-FFF2-40B4-BE49-F238E27FC236}">
                  <a16:creationId xmlns:a16="http://schemas.microsoft.com/office/drawing/2014/main" id="{BBAF14D0-DE23-4708-9343-643666978293}"/>
                </a:ext>
              </a:extLst>
            </p:cNvPr>
            <p:cNvSpPr>
              <a:spLocks/>
            </p:cNvSpPr>
            <p:nvPr/>
          </p:nvSpPr>
          <p:spPr bwMode="auto">
            <a:xfrm>
              <a:off x="3849" y="1897"/>
              <a:ext cx="2672" cy="1573"/>
            </a:xfrm>
            <a:custGeom>
              <a:avLst/>
              <a:gdLst>
                <a:gd name="T0" fmla="*/ 320 w 522"/>
                <a:gd name="T1" fmla="*/ 20 h 307"/>
                <a:gd name="T2" fmla="*/ 433 w 522"/>
                <a:gd name="T3" fmla="*/ 17 h 307"/>
                <a:gd name="T4" fmla="*/ 522 w 522"/>
                <a:gd name="T5" fmla="*/ 153 h 307"/>
                <a:gd name="T6" fmla="*/ 433 w 522"/>
                <a:gd name="T7" fmla="*/ 289 h 307"/>
                <a:gd name="T8" fmla="*/ 320 w 522"/>
                <a:gd name="T9" fmla="*/ 287 h 307"/>
                <a:gd name="T10" fmla="*/ 0 w 522"/>
                <a:gd name="T11" fmla="*/ 153 h 307"/>
                <a:gd name="T12" fmla="*/ 320 w 522"/>
                <a:gd name="T13" fmla="*/ 20 h 307"/>
              </a:gdLst>
              <a:ahLst/>
              <a:cxnLst>
                <a:cxn ang="0">
                  <a:pos x="T0" y="T1"/>
                </a:cxn>
                <a:cxn ang="0">
                  <a:pos x="T2" y="T3"/>
                </a:cxn>
                <a:cxn ang="0">
                  <a:pos x="T4" y="T5"/>
                </a:cxn>
                <a:cxn ang="0">
                  <a:pos x="T6" y="T7"/>
                </a:cxn>
                <a:cxn ang="0">
                  <a:pos x="T8" y="T9"/>
                </a:cxn>
                <a:cxn ang="0">
                  <a:pos x="T10" y="T11"/>
                </a:cxn>
                <a:cxn ang="0">
                  <a:pos x="T12" y="T13"/>
                </a:cxn>
              </a:cxnLst>
              <a:rect l="0" t="0" r="r" b="b"/>
              <a:pathLst>
                <a:path w="522" h="307">
                  <a:moveTo>
                    <a:pt x="320" y="20"/>
                  </a:moveTo>
                  <a:cubicBezTo>
                    <a:pt x="355" y="1"/>
                    <a:pt x="397" y="0"/>
                    <a:pt x="433" y="17"/>
                  </a:cubicBezTo>
                  <a:cubicBezTo>
                    <a:pt x="486" y="43"/>
                    <a:pt x="522" y="94"/>
                    <a:pt x="522" y="153"/>
                  </a:cubicBezTo>
                  <a:cubicBezTo>
                    <a:pt x="522" y="213"/>
                    <a:pt x="486" y="264"/>
                    <a:pt x="433" y="289"/>
                  </a:cubicBezTo>
                  <a:cubicBezTo>
                    <a:pt x="397" y="307"/>
                    <a:pt x="355" y="306"/>
                    <a:pt x="320" y="287"/>
                  </a:cubicBezTo>
                  <a:cubicBezTo>
                    <a:pt x="0" y="153"/>
                    <a:pt x="0" y="153"/>
                    <a:pt x="0" y="153"/>
                  </a:cubicBezTo>
                  <a:lnTo>
                    <a:pt x="320" y="20"/>
                  </a:lnTo>
                  <a:close/>
                </a:path>
              </a:pathLst>
            </a:custGeom>
            <a:noFill/>
            <a:ln w="7938" cap="flat">
              <a:solidFill>
                <a:srgbClr val="C3C2C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39">
              <a:extLst>
                <a:ext uri="{FF2B5EF4-FFF2-40B4-BE49-F238E27FC236}">
                  <a16:creationId xmlns:a16="http://schemas.microsoft.com/office/drawing/2014/main" id="{2A118A88-E830-40F8-B44F-370841CBC6C9}"/>
                </a:ext>
              </a:extLst>
            </p:cNvPr>
            <p:cNvSpPr>
              <a:spLocks/>
            </p:cNvSpPr>
            <p:nvPr/>
          </p:nvSpPr>
          <p:spPr bwMode="auto">
            <a:xfrm>
              <a:off x="3849" y="1861"/>
              <a:ext cx="2728" cy="1645"/>
            </a:xfrm>
            <a:custGeom>
              <a:avLst/>
              <a:gdLst>
                <a:gd name="T0" fmla="*/ 320 w 533"/>
                <a:gd name="T1" fmla="*/ 22 h 321"/>
                <a:gd name="T2" fmla="*/ 440 w 533"/>
                <a:gd name="T3" fmla="*/ 19 h 321"/>
                <a:gd name="T4" fmla="*/ 533 w 533"/>
                <a:gd name="T5" fmla="*/ 160 h 321"/>
                <a:gd name="T6" fmla="*/ 440 w 533"/>
                <a:gd name="T7" fmla="*/ 302 h 321"/>
                <a:gd name="T8" fmla="*/ 320 w 533"/>
                <a:gd name="T9" fmla="*/ 299 h 321"/>
                <a:gd name="T10" fmla="*/ 0 w 533"/>
                <a:gd name="T11" fmla="*/ 160 h 321"/>
                <a:gd name="T12" fmla="*/ 320 w 533"/>
                <a:gd name="T13" fmla="*/ 22 h 321"/>
              </a:gdLst>
              <a:ahLst/>
              <a:cxnLst>
                <a:cxn ang="0">
                  <a:pos x="T0" y="T1"/>
                </a:cxn>
                <a:cxn ang="0">
                  <a:pos x="T2" y="T3"/>
                </a:cxn>
                <a:cxn ang="0">
                  <a:pos x="T4" y="T5"/>
                </a:cxn>
                <a:cxn ang="0">
                  <a:pos x="T6" y="T7"/>
                </a:cxn>
                <a:cxn ang="0">
                  <a:pos x="T8" y="T9"/>
                </a:cxn>
                <a:cxn ang="0">
                  <a:pos x="T10" y="T11"/>
                </a:cxn>
                <a:cxn ang="0">
                  <a:pos x="T12" y="T13"/>
                </a:cxn>
              </a:cxnLst>
              <a:rect l="0" t="0" r="r" b="b"/>
              <a:pathLst>
                <a:path w="533" h="321">
                  <a:moveTo>
                    <a:pt x="320" y="22"/>
                  </a:moveTo>
                  <a:cubicBezTo>
                    <a:pt x="357" y="2"/>
                    <a:pt x="402" y="0"/>
                    <a:pt x="440" y="19"/>
                  </a:cubicBezTo>
                  <a:cubicBezTo>
                    <a:pt x="496" y="45"/>
                    <a:pt x="533" y="99"/>
                    <a:pt x="533" y="160"/>
                  </a:cubicBezTo>
                  <a:cubicBezTo>
                    <a:pt x="533" y="222"/>
                    <a:pt x="496" y="275"/>
                    <a:pt x="440" y="302"/>
                  </a:cubicBezTo>
                  <a:cubicBezTo>
                    <a:pt x="402" y="321"/>
                    <a:pt x="357" y="319"/>
                    <a:pt x="320" y="299"/>
                  </a:cubicBezTo>
                  <a:cubicBezTo>
                    <a:pt x="0" y="160"/>
                    <a:pt x="0" y="160"/>
                    <a:pt x="0" y="160"/>
                  </a:cubicBezTo>
                  <a:lnTo>
                    <a:pt x="320" y="22"/>
                  </a:lnTo>
                  <a:close/>
                </a:path>
              </a:pathLst>
            </a:custGeom>
            <a:noFill/>
            <a:ln w="7938" cap="flat">
              <a:solidFill>
                <a:srgbClr val="C5C4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0">
              <a:extLst>
                <a:ext uri="{FF2B5EF4-FFF2-40B4-BE49-F238E27FC236}">
                  <a16:creationId xmlns:a16="http://schemas.microsoft.com/office/drawing/2014/main" id="{AD73438D-BE40-4A8C-A22D-53C69F97FBE6}"/>
                </a:ext>
              </a:extLst>
            </p:cNvPr>
            <p:cNvSpPr>
              <a:spLocks/>
            </p:cNvSpPr>
            <p:nvPr/>
          </p:nvSpPr>
          <p:spPr bwMode="auto">
            <a:xfrm>
              <a:off x="3849" y="1825"/>
              <a:ext cx="2790" cy="1717"/>
            </a:xfrm>
            <a:custGeom>
              <a:avLst/>
              <a:gdLst>
                <a:gd name="T0" fmla="*/ 320 w 545"/>
                <a:gd name="T1" fmla="*/ 24 h 335"/>
                <a:gd name="T2" fmla="*/ 448 w 545"/>
                <a:gd name="T3" fmla="*/ 20 h 335"/>
                <a:gd name="T4" fmla="*/ 545 w 545"/>
                <a:gd name="T5" fmla="*/ 167 h 335"/>
                <a:gd name="T6" fmla="*/ 448 w 545"/>
                <a:gd name="T7" fmla="*/ 315 h 335"/>
                <a:gd name="T8" fmla="*/ 320 w 545"/>
                <a:gd name="T9" fmla="*/ 311 h 335"/>
                <a:gd name="T10" fmla="*/ 0 w 545"/>
                <a:gd name="T11" fmla="*/ 167 h 335"/>
                <a:gd name="T12" fmla="*/ 320 w 545"/>
                <a:gd name="T13" fmla="*/ 24 h 335"/>
              </a:gdLst>
              <a:ahLst/>
              <a:cxnLst>
                <a:cxn ang="0">
                  <a:pos x="T0" y="T1"/>
                </a:cxn>
                <a:cxn ang="0">
                  <a:pos x="T2" y="T3"/>
                </a:cxn>
                <a:cxn ang="0">
                  <a:pos x="T4" y="T5"/>
                </a:cxn>
                <a:cxn ang="0">
                  <a:pos x="T6" y="T7"/>
                </a:cxn>
                <a:cxn ang="0">
                  <a:pos x="T8" y="T9"/>
                </a:cxn>
                <a:cxn ang="0">
                  <a:pos x="T10" y="T11"/>
                </a:cxn>
                <a:cxn ang="0">
                  <a:pos x="T12" y="T13"/>
                </a:cxn>
              </a:cxnLst>
              <a:rect l="0" t="0" r="r" b="b"/>
              <a:pathLst>
                <a:path w="545" h="335">
                  <a:moveTo>
                    <a:pt x="320" y="24"/>
                  </a:moveTo>
                  <a:cubicBezTo>
                    <a:pt x="359" y="2"/>
                    <a:pt x="407" y="0"/>
                    <a:pt x="448" y="20"/>
                  </a:cubicBezTo>
                  <a:cubicBezTo>
                    <a:pt x="505" y="48"/>
                    <a:pt x="545" y="104"/>
                    <a:pt x="545" y="167"/>
                  </a:cubicBezTo>
                  <a:cubicBezTo>
                    <a:pt x="545" y="231"/>
                    <a:pt x="505" y="287"/>
                    <a:pt x="448" y="315"/>
                  </a:cubicBezTo>
                  <a:cubicBezTo>
                    <a:pt x="407" y="335"/>
                    <a:pt x="359" y="333"/>
                    <a:pt x="320" y="311"/>
                  </a:cubicBezTo>
                  <a:cubicBezTo>
                    <a:pt x="0" y="167"/>
                    <a:pt x="0" y="167"/>
                    <a:pt x="0" y="167"/>
                  </a:cubicBezTo>
                  <a:lnTo>
                    <a:pt x="320" y="24"/>
                  </a:lnTo>
                  <a:close/>
                </a:path>
              </a:pathLst>
            </a:custGeom>
            <a:noFill/>
            <a:ln w="7938" cap="flat">
              <a:solidFill>
                <a:srgbClr val="C7C6C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1">
              <a:extLst>
                <a:ext uri="{FF2B5EF4-FFF2-40B4-BE49-F238E27FC236}">
                  <a16:creationId xmlns:a16="http://schemas.microsoft.com/office/drawing/2014/main" id="{17791225-6245-4F02-AE00-4CE349DADC18}"/>
                </a:ext>
              </a:extLst>
            </p:cNvPr>
            <p:cNvSpPr>
              <a:spLocks/>
            </p:cNvSpPr>
            <p:nvPr/>
          </p:nvSpPr>
          <p:spPr bwMode="auto">
            <a:xfrm>
              <a:off x="3849" y="1794"/>
              <a:ext cx="2846" cy="1778"/>
            </a:xfrm>
            <a:custGeom>
              <a:avLst/>
              <a:gdLst>
                <a:gd name="T0" fmla="*/ 320 w 556"/>
                <a:gd name="T1" fmla="*/ 25 h 347"/>
                <a:gd name="T2" fmla="*/ 455 w 556"/>
                <a:gd name="T3" fmla="*/ 21 h 347"/>
                <a:gd name="T4" fmla="*/ 556 w 556"/>
                <a:gd name="T5" fmla="*/ 173 h 347"/>
                <a:gd name="T6" fmla="*/ 455 w 556"/>
                <a:gd name="T7" fmla="*/ 326 h 347"/>
                <a:gd name="T8" fmla="*/ 320 w 556"/>
                <a:gd name="T9" fmla="*/ 322 h 347"/>
                <a:gd name="T10" fmla="*/ 0 w 556"/>
                <a:gd name="T11" fmla="*/ 173 h 347"/>
                <a:gd name="T12" fmla="*/ 320 w 556"/>
                <a:gd name="T13" fmla="*/ 25 h 347"/>
              </a:gdLst>
              <a:ahLst/>
              <a:cxnLst>
                <a:cxn ang="0">
                  <a:pos x="T0" y="T1"/>
                </a:cxn>
                <a:cxn ang="0">
                  <a:pos x="T2" y="T3"/>
                </a:cxn>
                <a:cxn ang="0">
                  <a:pos x="T4" y="T5"/>
                </a:cxn>
                <a:cxn ang="0">
                  <a:pos x="T6" y="T7"/>
                </a:cxn>
                <a:cxn ang="0">
                  <a:pos x="T8" y="T9"/>
                </a:cxn>
                <a:cxn ang="0">
                  <a:pos x="T10" y="T11"/>
                </a:cxn>
                <a:cxn ang="0">
                  <a:pos x="T12" y="T13"/>
                </a:cxn>
              </a:cxnLst>
              <a:rect l="0" t="0" r="r" b="b"/>
              <a:pathLst>
                <a:path w="556" h="347">
                  <a:moveTo>
                    <a:pt x="320" y="25"/>
                  </a:moveTo>
                  <a:cubicBezTo>
                    <a:pt x="362" y="2"/>
                    <a:pt x="412" y="0"/>
                    <a:pt x="455" y="21"/>
                  </a:cubicBezTo>
                  <a:cubicBezTo>
                    <a:pt x="515" y="50"/>
                    <a:pt x="556" y="107"/>
                    <a:pt x="556" y="173"/>
                  </a:cubicBezTo>
                  <a:cubicBezTo>
                    <a:pt x="556" y="240"/>
                    <a:pt x="515" y="297"/>
                    <a:pt x="455" y="326"/>
                  </a:cubicBezTo>
                  <a:cubicBezTo>
                    <a:pt x="412" y="347"/>
                    <a:pt x="362" y="345"/>
                    <a:pt x="320" y="322"/>
                  </a:cubicBezTo>
                  <a:cubicBezTo>
                    <a:pt x="0" y="173"/>
                    <a:pt x="0" y="173"/>
                    <a:pt x="0" y="173"/>
                  </a:cubicBezTo>
                  <a:lnTo>
                    <a:pt x="320" y="25"/>
                  </a:lnTo>
                  <a:close/>
                </a:path>
              </a:pathLst>
            </a:custGeom>
            <a:noFill/>
            <a:ln w="7938" cap="flat">
              <a:solidFill>
                <a:srgbClr val="C9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2">
              <a:extLst>
                <a:ext uri="{FF2B5EF4-FFF2-40B4-BE49-F238E27FC236}">
                  <a16:creationId xmlns:a16="http://schemas.microsoft.com/office/drawing/2014/main" id="{2642112D-EFCB-4708-83F5-51069426C7C7}"/>
                </a:ext>
              </a:extLst>
            </p:cNvPr>
            <p:cNvSpPr>
              <a:spLocks/>
            </p:cNvSpPr>
            <p:nvPr/>
          </p:nvSpPr>
          <p:spPr bwMode="auto">
            <a:xfrm>
              <a:off x="3849" y="1758"/>
              <a:ext cx="2902" cy="1850"/>
            </a:xfrm>
            <a:custGeom>
              <a:avLst/>
              <a:gdLst>
                <a:gd name="T0" fmla="*/ 321 w 567"/>
                <a:gd name="T1" fmla="*/ 28 h 361"/>
                <a:gd name="T2" fmla="*/ 462 w 567"/>
                <a:gd name="T3" fmla="*/ 22 h 361"/>
                <a:gd name="T4" fmla="*/ 567 w 567"/>
                <a:gd name="T5" fmla="*/ 180 h 361"/>
                <a:gd name="T6" fmla="*/ 462 w 567"/>
                <a:gd name="T7" fmla="*/ 339 h 361"/>
                <a:gd name="T8" fmla="*/ 321 w 567"/>
                <a:gd name="T9" fmla="*/ 333 h 361"/>
                <a:gd name="T10" fmla="*/ 0 w 567"/>
                <a:gd name="T11" fmla="*/ 180 h 361"/>
                <a:gd name="T12" fmla="*/ 321 w 567"/>
                <a:gd name="T13" fmla="*/ 28 h 361"/>
              </a:gdLst>
              <a:ahLst/>
              <a:cxnLst>
                <a:cxn ang="0">
                  <a:pos x="T0" y="T1"/>
                </a:cxn>
                <a:cxn ang="0">
                  <a:pos x="T2" y="T3"/>
                </a:cxn>
                <a:cxn ang="0">
                  <a:pos x="T4" y="T5"/>
                </a:cxn>
                <a:cxn ang="0">
                  <a:pos x="T6" y="T7"/>
                </a:cxn>
                <a:cxn ang="0">
                  <a:pos x="T8" y="T9"/>
                </a:cxn>
                <a:cxn ang="0">
                  <a:pos x="T10" y="T11"/>
                </a:cxn>
                <a:cxn ang="0">
                  <a:pos x="T12" y="T13"/>
                </a:cxn>
              </a:cxnLst>
              <a:rect l="0" t="0" r="r" b="b"/>
              <a:pathLst>
                <a:path w="567" h="361">
                  <a:moveTo>
                    <a:pt x="321" y="28"/>
                  </a:moveTo>
                  <a:cubicBezTo>
                    <a:pt x="364" y="2"/>
                    <a:pt x="417" y="0"/>
                    <a:pt x="462" y="22"/>
                  </a:cubicBezTo>
                  <a:cubicBezTo>
                    <a:pt x="525" y="52"/>
                    <a:pt x="567" y="112"/>
                    <a:pt x="567" y="180"/>
                  </a:cubicBezTo>
                  <a:cubicBezTo>
                    <a:pt x="567" y="249"/>
                    <a:pt x="525" y="309"/>
                    <a:pt x="462" y="339"/>
                  </a:cubicBezTo>
                  <a:cubicBezTo>
                    <a:pt x="417" y="361"/>
                    <a:pt x="364" y="359"/>
                    <a:pt x="321" y="333"/>
                  </a:cubicBezTo>
                  <a:cubicBezTo>
                    <a:pt x="0" y="180"/>
                    <a:pt x="0" y="180"/>
                    <a:pt x="0" y="180"/>
                  </a:cubicBezTo>
                  <a:lnTo>
                    <a:pt x="321" y="28"/>
                  </a:lnTo>
                  <a:close/>
                </a:path>
              </a:pathLst>
            </a:custGeom>
            <a:noFill/>
            <a:ln w="7938" cap="flat">
              <a:solidFill>
                <a:srgbClr val="CBCB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3">
              <a:extLst>
                <a:ext uri="{FF2B5EF4-FFF2-40B4-BE49-F238E27FC236}">
                  <a16:creationId xmlns:a16="http://schemas.microsoft.com/office/drawing/2014/main" id="{8AD0655C-EAA8-42FE-84D4-1F3980E3E5E5}"/>
                </a:ext>
              </a:extLst>
            </p:cNvPr>
            <p:cNvSpPr>
              <a:spLocks/>
            </p:cNvSpPr>
            <p:nvPr/>
          </p:nvSpPr>
          <p:spPr bwMode="auto">
            <a:xfrm>
              <a:off x="3849" y="1722"/>
              <a:ext cx="2964" cy="1922"/>
            </a:xfrm>
            <a:custGeom>
              <a:avLst/>
              <a:gdLst>
                <a:gd name="T0" fmla="*/ 321 w 579"/>
                <a:gd name="T1" fmla="*/ 30 h 375"/>
                <a:gd name="T2" fmla="*/ 470 w 579"/>
                <a:gd name="T3" fmla="*/ 23 h 375"/>
                <a:gd name="T4" fmla="*/ 579 w 579"/>
                <a:gd name="T5" fmla="*/ 187 h 375"/>
                <a:gd name="T6" fmla="*/ 470 w 579"/>
                <a:gd name="T7" fmla="*/ 352 h 375"/>
                <a:gd name="T8" fmla="*/ 321 w 579"/>
                <a:gd name="T9" fmla="*/ 345 h 375"/>
                <a:gd name="T10" fmla="*/ 0 w 579"/>
                <a:gd name="T11" fmla="*/ 187 h 375"/>
                <a:gd name="T12" fmla="*/ 321 w 579"/>
                <a:gd name="T13" fmla="*/ 30 h 375"/>
              </a:gdLst>
              <a:ahLst/>
              <a:cxnLst>
                <a:cxn ang="0">
                  <a:pos x="T0" y="T1"/>
                </a:cxn>
                <a:cxn ang="0">
                  <a:pos x="T2" y="T3"/>
                </a:cxn>
                <a:cxn ang="0">
                  <a:pos x="T4" y="T5"/>
                </a:cxn>
                <a:cxn ang="0">
                  <a:pos x="T6" y="T7"/>
                </a:cxn>
                <a:cxn ang="0">
                  <a:pos x="T8" y="T9"/>
                </a:cxn>
                <a:cxn ang="0">
                  <a:pos x="T10" y="T11"/>
                </a:cxn>
                <a:cxn ang="0">
                  <a:pos x="T12" y="T13"/>
                </a:cxn>
              </a:cxnLst>
              <a:rect l="0" t="0" r="r" b="b"/>
              <a:pathLst>
                <a:path w="579" h="375">
                  <a:moveTo>
                    <a:pt x="321" y="30"/>
                  </a:moveTo>
                  <a:cubicBezTo>
                    <a:pt x="366" y="3"/>
                    <a:pt x="422" y="0"/>
                    <a:pt x="470" y="23"/>
                  </a:cubicBezTo>
                  <a:cubicBezTo>
                    <a:pt x="535" y="55"/>
                    <a:pt x="579" y="117"/>
                    <a:pt x="579" y="187"/>
                  </a:cubicBezTo>
                  <a:cubicBezTo>
                    <a:pt x="579" y="258"/>
                    <a:pt x="535" y="320"/>
                    <a:pt x="470" y="352"/>
                  </a:cubicBezTo>
                  <a:cubicBezTo>
                    <a:pt x="422" y="375"/>
                    <a:pt x="366" y="372"/>
                    <a:pt x="321" y="345"/>
                  </a:cubicBezTo>
                  <a:cubicBezTo>
                    <a:pt x="0" y="187"/>
                    <a:pt x="0" y="187"/>
                    <a:pt x="0" y="187"/>
                  </a:cubicBezTo>
                  <a:lnTo>
                    <a:pt x="321" y="30"/>
                  </a:lnTo>
                  <a:close/>
                </a:path>
              </a:pathLst>
            </a:custGeom>
            <a:noFill/>
            <a:ln w="7938" cap="flat">
              <a:solidFill>
                <a:srgbClr val="CECDC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4">
              <a:extLst>
                <a:ext uri="{FF2B5EF4-FFF2-40B4-BE49-F238E27FC236}">
                  <a16:creationId xmlns:a16="http://schemas.microsoft.com/office/drawing/2014/main" id="{455497BB-01CC-4D8A-8F90-6E46B7D804C1}"/>
                </a:ext>
              </a:extLst>
            </p:cNvPr>
            <p:cNvSpPr>
              <a:spLocks/>
            </p:cNvSpPr>
            <p:nvPr/>
          </p:nvSpPr>
          <p:spPr bwMode="auto">
            <a:xfrm>
              <a:off x="3849" y="1686"/>
              <a:ext cx="3020" cy="1994"/>
            </a:xfrm>
            <a:custGeom>
              <a:avLst/>
              <a:gdLst>
                <a:gd name="T0" fmla="*/ 321 w 590"/>
                <a:gd name="T1" fmla="*/ 32 h 389"/>
                <a:gd name="T2" fmla="*/ 477 w 590"/>
                <a:gd name="T3" fmla="*/ 25 h 389"/>
                <a:gd name="T4" fmla="*/ 590 w 590"/>
                <a:gd name="T5" fmla="*/ 194 h 389"/>
                <a:gd name="T6" fmla="*/ 477 w 590"/>
                <a:gd name="T7" fmla="*/ 364 h 389"/>
                <a:gd name="T8" fmla="*/ 321 w 590"/>
                <a:gd name="T9" fmla="*/ 357 h 389"/>
                <a:gd name="T10" fmla="*/ 0 w 590"/>
                <a:gd name="T11" fmla="*/ 194 h 389"/>
                <a:gd name="T12" fmla="*/ 321 w 590"/>
                <a:gd name="T13" fmla="*/ 32 h 389"/>
              </a:gdLst>
              <a:ahLst/>
              <a:cxnLst>
                <a:cxn ang="0">
                  <a:pos x="T0" y="T1"/>
                </a:cxn>
                <a:cxn ang="0">
                  <a:pos x="T2" y="T3"/>
                </a:cxn>
                <a:cxn ang="0">
                  <a:pos x="T4" y="T5"/>
                </a:cxn>
                <a:cxn ang="0">
                  <a:pos x="T6" y="T7"/>
                </a:cxn>
                <a:cxn ang="0">
                  <a:pos x="T8" y="T9"/>
                </a:cxn>
                <a:cxn ang="0">
                  <a:pos x="T10" y="T11"/>
                </a:cxn>
                <a:cxn ang="0">
                  <a:pos x="T12" y="T13"/>
                </a:cxn>
              </a:cxnLst>
              <a:rect l="0" t="0" r="r" b="b"/>
              <a:pathLst>
                <a:path w="590" h="389">
                  <a:moveTo>
                    <a:pt x="321" y="32"/>
                  </a:moveTo>
                  <a:cubicBezTo>
                    <a:pt x="368" y="3"/>
                    <a:pt x="427" y="0"/>
                    <a:pt x="477" y="25"/>
                  </a:cubicBezTo>
                  <a:cubicBezTo>
                    <a:pt x="545" y="57"/>
                    <a:pt x="590" y="121"/>
                    <a:pt x="590" y="194"/>
                  </a:cubicBezTo>
                  <a:cubicBezTo>
                    <a:pt x="590" y="268"/>
                    <a:pt x="545" y="332"/>
                    <a:pt x="477" y="364"/>
                  </a:cubicBezTo>
                  <a:cubicBezTo>
                    <a:pt x="427" y="389"/>
                    <a:pt x="368" y="386"/>
                    <a:pt x="321" y="357"/>
                  </a:cubicBezTo>
                  <a:cubicBezTo>
                    <a:pt x="0" y="194"/>
                    <a:pt x="0" y="194"/>
                    <a:pt x="0" y="194"/>
                  </a:cubicBezTo>
                  <a:lnTo>
                    <a:pt x="321" y="32"/>
                  </a:lnTo>
                  <a:close/>
                </a:path>
              </a:pathLst>
            </a:custGeom>
            <a:noFill/>
            <a:ln w="7938" cap="flat">
              <a:solidFill>
                <a:srgbClr val="D0CFC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45">
              <a:extLst>
                <a:ext uri="{FF2B5EF4-FFF2-40B4-BE49-F238E27FC236}">
                  <a16:creationId xmlns:a16="http://schemas.microsoft.com/office/drawing/2014/main" id="{03A652B7-B503-48B5-A2D1-369B781E0813}"/>
                </a:ext>
              </a:extLst>
            </p:cNvPr>
            <p:cNvSpPr>
              <a:spLocks/>
            </p:cNvSpPr>
            <p:nvPr/>
          </p:nvSpPr>
          <p:spPr bwMode="auto">
            <a:xfrm>
              <a:off x="3849" y="1651"/>
              <a:ext cx="3081" cy="2065"/>
            </a:xfrm>
            <a:custGeom>
              <a:avLst/>
              <a:gdLst>
                <a:gd name="T0" fmla="*/ 321 w 602"/>
                <a:gd name="T1" fmla="*/ 35 h 403"/>
                <a:gd name="T2" fmla="*/ 485 w 602"/>
                <a:gd name="T3" fmla="*/ 26 h 403"/>
                <a:gd name="T4" fmla="*/ 602 w 602"/>
                <a:gd name="T5" fmla="*/ 201 h 403"/>
                <a:gd name="T6" fmla="*/ 485 w 602"/>
                <a:gd name="T7" fmla="*/ 377 h 403"/>
                <a:gd name="T8" fmla="*/ 321 w 602"/>
                <a:gd name="T9" fmla="*/ 368 h 403"/>
                <a:gd name="T10" fmla="*/ 0 w 602"/>
                <a:gd name="T11" fmla="*/ 201 h 403"/>
                <a:gd name="T12" fmla="*/ 321 w 602"/>
                <a:gd name="T13" fmla="*/ 35 h 403"/>
              </a:gdLst>
              <a:ahLst/>
              <a:cxnLst>
                <a:cxn ang="0">
                  <a:pos x="T0" y="T1"/>
                </a:cxn>
                <a:cxn ang="0">
                  <a:pos x="T2" y="T3"/>
                </a:cxn>
                <a:cxn ang="0">
                  <a:pos x="T4" y="T5"/>
                </a:cxn>
                <a:cxn ang="0">
                  <a:pos x="T6" y="T7"/>
                </a:cxn>
                <a:cxn ang="0">
                  <a:pos x="T8" y="T9"/>
                </a:cxn>
                <a:cxn ang="0">
                  <a:pos x="T10" y="T11"/>
                </a:cxn>
                <a:cxn ang="0">
                  <a:pos x="T12" y="T13"/>
                </a:cxn>
              </a:cxnLst>
              <a:rect l="0" t="0" r="r" b="b"/>
              <a:pathLst>
                <a:path w="602" h="403">
                  <a:moveTo>
                    <a:pt x="321" y="35"/>
                  </a:moveTo>
                  <a:cubicBezTo>
                    <a:pt x="370" y="4"/>
                    <a:pt x="432" y="0"/>
                    <a:pt x="485" y="26"/>
                  </a:cubicBezTo>
                  <a:cubicBezTo>
                    <a:pt x="554" y="60"/>
                    <a:pt x="602" y="126"/>
                    <a:pt x="602" y="201"/>
                  </a:cubicBezTo>
                  <a:cubicBezTo>
                    <a:pt x="602" y="277"/>
                    <a:pt x="554" y="343"/>
                    <a:pt x="485" y="377"/>
                  </a:cubicBezTo>
                  <a:cubicBezTo>
                    <a:pt x="432" y="403"/>
                    <a:pt x="370" y="399"/>
                    <a:pt x="321" y="368"/>
                  </a:cubicBezTo>
                  <a:cubicBezTo>
                    <a:pt x="0" y="201"/>
                    <a:pt x="0" y="201"/>
                    <a:pt x="0" y="201"/>
                  </a:cubicBezTo>
                  <a:lnTo>
                    <a:pt x="321" y="35"/>
                  </a:lnTo>
                  <a:close/>
                </a:path>
              </a:pathLst>
            </a:custGeom>
            <a:noFill/>
            <a:ln w="7938" cap="flat">
              <a:solidFill>
                <a:srgbClr val="D2D1D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46">
              <a:extLst>
                <a:ext uri="{FF2B5EF4-FFF2-40B4-BE49-F238E27FC236}">
                  <a16:creationId xmlns:a16="http://schemas.microsoft.com/office/drawing/2014/main" id="{5B37CD71-13CF-431C-B0C5-5B216F58DC23}"/>
                </a:ext>
              </a:extLst>
            </p:cNvPr>
            <p:cNvSpPr>
              <a:spLocks/>
            </p:cNvSpPr>
            <p:nvPr/>
          </p:nvSpPr>
          <p:spPr bwMode="auto">
            <a:xfrm>
              <a:off x="3849" y="1615"/>
              <a:ext cx="3138" cy="2137"/>
            </a:xfrm>
            <a:custGeom>
              <a:avLst/>
              <a:gdLst>
                <a:gd name="T0" fmla="*/ 321 w 613"/>
                <a:gd name="T1" fmla="*/ 37 h 417"/>
                <a:gd name="T2" fmla="*/ 492 w 613"/>
                <a:gd name="T3" fmla="*/ 27 h 417"/>
                <a:gd name="T4" fmla="*/ 613 w 613"/>
                <a:gd name="T5" fmla="*/ 208 h 417"/>
                <a:gd name="T6" fmla="*/ 492 w 613"/>
                <a:gd name="T7" fmla="*/ 390 h 417"/>
                <a:gd name="T8" fmla="*/ 321 w 613"/>
                <a:gd name="T9" fmla="*/ 380 h 417"/>
                <a:gd name="T10" fmla="*/ 0 w 613"/>
                <a:gd name="T11" fmla="*/ 208 h 417"/>
                <a:gd name="T12" fmla="*/ 321 w 613"/>
                <a:gd name="T13" fmla="*/ 37 h 417"/>
              </a:gdLst>
              <a:ahLst/>
              <a:cxnLst>
                <a:cxn ang="0">
                  <a:pos x="T0" y="T1"/>
                </a:cxn>
                <a:cxn ang="0">
                  <a:pos x="T2" y="T3"/>
                </a:cxn>
                <a:cxn ang="0">
                  <a:pos x="T4" y="T5"/>
                </a:cxn>
                <a:cxn ang="0">
                  <a:pos x="T6" y="T7"/>
                </a:cxn>
                <a:cxn ang="0">
                  <a:pos x="T8" y="T9"/>
                </a:cxn>
                <a:cxn ang="0">
                  <a:pos x="T10" y="T11"/>
                </a:cxn>
                <a:cxn ang="0">
                  <a:pos x="T12" y="T13"/>
                </a:cxn>
              </a:cxnLst>
              <a:rect l="0" t="0" r="r" b="b"/>
              <a:pathLst>
                <a:path w="613" h="417">
                  <a:moveTo>
                    <a:pt x="321" y="37"/>
                  </a:moveTo>
                  <a:cubicBezTo>
                    <a:pt x="372" y="4"/>
                    <a:pt x="437" y="0"/>
                    <a:pt x="492" y="27"/>
                  </a:cubicBezTo>
                  <a:cubicBezTo>
                    <a:pt x="564" y="63"/>
                    <a:pt x="613" y="130"/>
                    <a:pt x="613" y="208"/>
                  </a:cubicBezTo>
                  <a:cubicBezTo>
                    <a:pt x="613" y="286"/>
                    <a:pt x="564" y="354"/>
                    <a:pt x="492" y="390"/>
                  </a:cubicBezTo>
                  <a:cubicBezTo>
                    <a:pt x="437" y="417"/>
                    <a:pt x="372" y="413"/>
                    <a:pt x="321" y="380"/>
                  </a:cubicBezTo>
                  <a:cubicBezTo>
                    <a:pt x="0" y="208"/>
                    <a:pt x="0" y="208"/>
                    <a:pt x="0" y="208"/>
                  </a:cubicBezTo>
                  <a:lnTo>
                    <a:pt x="321" y="37"/>
                  </a:lnTo>
                  <a:close/>
                </a:path>
              </a:pathLst>
            </a:custGeom>
            <a:noFill/>
            <a:ln w="7938" cap="flat">
              <a:solidFill>
                <a:srgbClr val="D4D4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47">
              <a:extLst>
                <a:ext uri="{FF2B5EF4-FFF2-40B4-BE49-F238E27FC236}">
                  <a16:creationId xmlns:a16="http://schemas.microsoft.com/office/drawing/2014/main" id="{9F5DA12F-97E9-42CB-B10A-77B5833088F2}"/>
                </a:ext>
              </a:extLst>
            </p:cNvPr>
            <p:cNvSpPr>
              <a:spLocks/>
            </p:cNvSpPr>
            <p:nvPr/>
          </p:nvSpPr>
          <p:spPr bwMode="auto">
            <a:xfrm>
              <a:off x="3849" y="1579"/>
              <a:ext cx="3194" cy="2209"/>
            </a:xfrm>
            <a:custGeom>
              <a:avLst/>
              <a:gdLst>
                <a:gd name="T0" fmla="*/ 321 w 624"/>
                <a:gd name="T1" fmla="*/ 39 h 431"/>
                <a:gd name="T2" fmla="*/ 499 w 624"/>
                <a:gd name="T3" fmla="*/ 29 h 431"/>
                <a:gd name="T4" fmla="*/ 624 w 624"/>
                <a:gd name="T5" fmla="*/ 215 h 431"/>
                <a:gd name="T6" fmla="*/ 499 w 624"/>
                <a:gd name="T7" fmla="*/ 402 h 431"/>
                <a:gd name="T8" fmla="*/ 321 w 624"/>
                <a:gd name="T9" fmla="*/ 392 h 431"/>
                <a:gd name="T10" fmla="*/ 0 w 624"/>
                <a:gd name="T11" fmla="*/ 215 h 431"/>
                <a:gd name="T12" fmla="*/ 321 w 624"/>
                <a:gd name="T13" fmla="*/ 39 h 431"/>
              </a:gdLst>
              <a:ahLst/>
              <a:cxnLst>
                <a:cxn ang="0">
                  <a:pos x="T0" y="T1"/>
                </a:cxn>
                <a:cxn ang="0">
                  <a:pos x="T2" y="T3"/>
                </a:cxn>
                <a:cxn ang="0">
                  <a:pos x="T4" y="T5"/>
                </a:cxn>
                <a:cxn ang="0">
                  <a:pos x="T6" y="T7"/>
                </a:cxn>
                <a:cxn ang="0">
                  <a:pos x="T8" y="T9"/>
                </a:cxn>
                <a:cxn ang="0">
                  <a:pos x="T10" y="T11"/>
                </a:cxn>
                <a:cxn ang="0">
                  <a:pos x="T12" y="T13"/>
                </a:cxn>
              </a:cxnLst>
              <a:rect l="0" t="0" r="r" b="b"/>
              <a:pathLst>
                <a:path w="624" h="431">
                  <a:moveTo>
                    <a:pt x="321" y="39"/>
                  </a:moveTo>
                  <a:cubicBezTo>
                    <a:pt x="374" y="5"/>
                    <a:pt x="442" y="0"/>
                    <a:pt x="499" y="29"/>
                  </a:cubicBezTo>
                  <a:cubicBezTo>
                    <a:pt x="574" y="65"/>
                    <a:pt x="624" y="135"/>
                    <a:pt x="624" y="215"/>
                  </a:cubicBezTo>
                  <a:cubicBezTo>
                    <a:pt x="624" y="296"/>
                    <a:pt x="574" y="366"/>
                    <a:pt x="499" y="402"/>
                  </a:cubicBezTo>
                  <a:cubicBezTo>
                    <a:pt x="442" y="431"/>
                    <a:pt x="374" y="426"/>
                    <a:pt x="321" y="392"/>
                  </a:cubicBezTo>
                  <a:cubicBezTo>
                    <a:pt x="0" y="215"/>
                    <a:pt x="0" y="215"/>
                    <a:pt x="0" y="215"/>
                  </a:cubicBezTo>
                  <a:lnTo>
                    <a:pt x="321" y="39"/>
                  </a:lnTo>
                  <a:close/>
                </a:path>
              </a:pathLst>
            </a:custGeom>
            <a:noFill/>
            <a:ln w="7938" cap="flat">
              <a:solidFill>
                <a:srgbClr val="D7D6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48">
              <a:extLst>
                <a:ext uri="{FF2B5EF4-FFF2-40B4-BE49-F238E27FC236}">
                  <a16:creationId xmlns:a16="http://schemas.microsoft.com/office/drawing/2014/main" id="{DAA7F38F-46B8-4465-AD4C-4577D5830E1F}"/>
                </a:ext>
              </a:extLst>
            </p:cNvPr>
            <p:cNvSpPr>
              <a:spLocks/>
            </p:cNvSpPr>
            <p:nvPr/>
          </p:nvSpPr>
          <p:spPr bwMode="auto">
            <a:xfrm>
              <a:off x="3849" y="1548"/>
              <a:ext cx="3255" cy="2270"/>
            </a:xfrm>
            <a:custGeom>
              <a:avLst/>
              <a:gdLst>
                <a:gd name="T0" fmla="*/ 321 w 636"/>
                <a:gd name="T1" fmla="*/ 40 h 443"/>
                <a:gd name="T2" fmla="*/ 507 w 636"/>
                <a:gd name="T3" fmla="*/ 29 h 443"/>
                <a:gd name="T4" fmla="*/ 636 w 636"/>
                <a:gd name="T5" fmla="*/ 221 h 443"/>
                <a:gd name="T6" fmla="*/ 507 w 636"/>
                <a:gd name="T7" fmla="*/ 414 h 443"/>
                <a:gd name="T8" fmla="*/ 321 w 636"/>
                <a:gd name="T9" fmla="*/ 403 h 443"/>
                <a:gd name="T10" fmla="*/ 0 w 636"/>
                <a:gd name="T11" fmla="*/ 221 h 443"/>
                <a:gd name="T12" fmla="*/ 321 w 636"/>
                <a:gd name="T13" fmla="*/ 40 h 443"/>
              </a:gdLst>
              <a:ahLst/>
              <a:cxnLst>
                <a:cxn ang="0">
                  <a:pos x="T0" y="T1"/>
                </a:cxn>
                <a:cxn ang="0">
                  <a:pos x="T2" y="T3"/>
                </a:cxn>
                <a:cxn ang="0">
                  <a:pos x="T4" y="T5"/>
                </a:cxn>
                <a:cxn ang="0">
                  <a:pos x="T6" y="T7"/>
                </a:cxn>
                <a:cxn ang="0">
                  <a:pos x="T8" y="T9"/>
                </a:cxn>
                <a:cxn ang="0">
                  <a:pos x="T10" y="T11"/>
                </a:cxn>
                <a:cxn ang="0">
                  <a:pos x="T12" y="T13"/>
                </a:cxn>
              </a:cxnLst>
              <a:rect l="0" t="0" r="r" b="b"/>
              <a:pathLst>
                <a:path w="636" h="443">
                  <a:moveTo>
                    <a:pt x="321" y="40"/>
                  </a:moveTo>
                  <a:cubicBezTo>
                    <a:pt x="376" y="4"/>
                    <a:pt x="447" y="0"/>
                    <a:pt x="507" y="29"/>
                  </a:cubicBezTo>
                  <a:cubicBezTo>
                    <a:pt x="584" y="67"/>
                    <a:pt x="636" y="139"/>
                    <a:pt x="636" y="221"/>
                  </a:cubicBezTo>
                  <a:cubicBezTo>
                    <a:pt x="636" y="304"/>
                    <a:pt x="584" y="376"/>
                    <a:pt x="507" y="414"/>
                  </a:cubicBezTo>
                  <a:cubicBezTo>
                    <a:pt x="447" y="443"/>
                    <a:pt x="376" y="439"/>
                    <a:pt x="321" y="403"/>
                  </a:cubicBezTo>
                  <a:cubicBezTo>
                    <a:pt x="0" y="221"/>
                    <a:pt x="0" y="221"/>
                    <a:pt x="0" y="221"/>
                  </a:cubicBezTo>
                  <a:lnTo>
                    <a:pt x="321" y="40"/>
                  </a:lnTo>
                  <a:close/>
                </a:path>
              </a:pathLst>
            </a:custGeom>
            <a:noFill/>
            <a:ln w="7938" cap="flat">
              <a:solidFill>
                <a:srgbClr val="D9D8D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49">
              <a:extLst>
                <a:ext uri="{FF2B5EF4-FFF2-40B4-BE49-F238E27FC236}">
                  <a16:creationId xmlns:a16="http://schemas.microsoft.com/office/drawing/2014/main" id="{0DF851F0-AD28-415C-A1E3-98317DCED544}"/>
                </a:ext>
              </a:extLst>
            </p:cNvPr>
            <p:cNvSpPr>
              <a:spLocks/>
            </p:cNvSpPr>
            <p:nvPr/>
          </p:nvSpPr>
          <p:spPr bwMode="auto">
            <a:xfrm>
              <a:off x="3849" y="1512"/>
              <a:ext cx="3312" cy="2342"/>
            </a:xfrm>
            <a:custGeom>
              <a:avLst/>
              <a:gdLst>
                <a:gd name="T0" fmla="*/ 321 w 647"/>
                <a:gd name="T1" fmla="*/ 43 h 457"/>
                <a:gd name="T2" fmla="*/ 514 w 647"/>
                <a:gd name="T3" fmla="*/ 30 h 457"/>
                <a:gd name="T4" fmla="*/ 647 w 647"/>
                <a:gd name="T5" fmla="*/ 228 h 457"/>
                <a:gd name="T6" fmla="*/ 514 w 647"/>
                <a:gd name="T7" fmla="*/ 427 h 457"/>
                <a:gd name="T8" fmla="*/ 321 w 647"/>
                <a:gd name="T9" fmla="*/ 414 h 457"/>
                <a:gd name="T10" fmla="*/ 0 w 647"/>
                <a:gd name="T11" fmla="*/ 228 h 457"/>
                <a:gd name="T12" fmla="*/ 321 w 647"/>
                <a:gd name="T13" fmla="*/ 43 h 457"/>
              </a:gdLst>
              <a:ahLst/>
              <a:cxnLst>
                <a:cxn ang="0">
                  <a:pos x="T0" y="T1"/>
                </a:cxn>
                <a:cxn ang="0">
                  <a:pos x="T2" y="T3"/>
                </a:cxn>
                <a:cxn ang="0">
                  <a:pos x="T4" y="T5"/>
                </a:cxn>
                <a:cxn ang="0">
                  <a:pos x="T6" y="T7"/>
                </a:cxn>
                <a:cxn ang="0">
                  <a:pos x="T8" y="T9"/>
                </a:cxn>
                <a:cxn ang="0">
                  <a:pos x="T10" y="T11"/>
                </a:cxn>
                <a:cxn ang="0">
                  <a:pos x="T12" y="T13"/>
                </a:cxn>
              </a:cxnLst>
              <a:rect l="0" t="0" r="r" b="b"/>
              <a:pathLst>
                <a:path w="647" h="457">
                  <a:moveTo>
                    <a:pt x="321" y="43"/>
                  </a:moveTo>
                  <a:cubicBezTo>
                    <a:pt x="379" y="5"/>
                    <a:pt x="452" y="0"/>
                    <a:pt x="514" y="30"/>
                  </a:cubicBezTo>
                  <a:cubicBezTo>
                    <a:pt x="593" y="69"/>
                    <a:pt x="647" y="143"/>
                    <a:pt x="647" y="228"/>
                  </a:cubicBezTo>
                  <a:cubicBezTo>
                    <a:pt x="647" y="314"/>
                    <a:pt x="593" y="388"/>
                    <a:pt x="514" y="427"/>
                  </a:cubicBezTo>
                  <a:cubicBezTo>
                    <a:pt x="452" y="457"/>
                    <a:pt x="379" y="452"/>
                    <a:pt x="321" y="414"/>
                  </a:cubicBezTo>
                  <a:cubicBezTo>
                    <a:pt x="0" y="228"/>
                    <a:pt x="0" y="228"/>
                    <a:pt x="0" y="228"/>
                  </a:cubicBezTo>
                  <a:lnTo>
                    <a:pt x="321" y="43"/>
                  </a:lnTo>
                  <a:close/>
                </a:path>
              </a:pathLst>
            </a:custGeom>
            <a:noFill/>
            <a:ln w="7938" cap="flat">
              <a:solidFill>
                <a:srgbClr val="DBDA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50">
              <a:extLst>
                <a:ext uri="{FF2B5EF4-FFF2-40B4-BE49-F238E27FC236}">
                  <a16:creationId xmlns:a16="http://schemas.microsoft.com/office/drawing/2014/main" id="{A6012CE1-E5E5-4D5F-88D5-B67DFF53BA8A}"/>
                </a:ext>
              </a:extLst>
            </p:cNvPr>
            <p:cNvSpPr>
              <a:spLocks/>
            </p:cNvSpPr>
            <p:nvPr/>
          </p:nvSpPr>
          <p:spPr bwMode="auto">
            <a:xfrm>
              <a:off x="3849" y="1476"/>
              <a:ext cx="3368" cy="2414"/>
            </a:xfrm>
            <a:custGeom>
              <a:avLst/>
              <a:gdLst>
                <a:gd name="T0" fmla="*/ 321 w 658"/>
                <a:gd name="T1" fmla="*/ 45 h 471"/>
                <a:gd name="T2" fmla="*/ 521 w 658"/>
                <a:gd name="T3" fmla="*/ 32 h 471"/>
                <a:gd name="T4" fmla="*/ 658 w 658"/>
                <a:gd name="T5" fmla="*/ 235 h 471"/>
                <a:gd name="T6" fmla="*/ 521 w 658"/>
                <a:gd name="T7" fmla="*/ 439 h 471"/>
                <a:gd name="T8" fmla="*/ 321 w 658"/>
                <a:gd name="T9" fmla="*/ 426 h 471"/>
                <a:gd name="T10" fmla="*/ 0 w 658"/>
                <a:gd name="T11" fmla="*/ 235 h 471"/>
                <a:gd name="T12" fmla="*/ 321 w 658"/>
                <a:gd name="T13" fmla="*/ 45 h 471"/>
              </a:gdLst>
              <a:ahLst/>
              <a:cxnLst>
                <a:cxn ang="0">
                  <a:pos x="T0" y="T1"/>
                </a:cxn>
                <a:cxn ang="0">
                  <a:pos x="T2" y="T3"/>
                </a:cxn>
                <a:cxn ang="0">
                  <a:pos x="T4" y="T5"/>
                </a:cxn>
                <a:cxn ang="0">
                  <a:pos x="T6" y="T7"/>
                </a:cxn>
                <a:cxn ang="0">
                  <a:pos x="T8" y="T9"/>
                </a:cxn>
                <a:cxn ang="0">
                  <a:pos x="T10" y="T11"/>
                </a:cxn>
                <a:cxn ang="0">
                  <a:pos x="T12" y="T13"/>
                </a:cxn>
              </a:cxnLst>
              <a:rect l="0" t="0" r="r" b="b"/>
              <a:pathLst>
                <a:path w="658" h="471">
                  <a:moveTo>
                    <a:pt x="321" y="45"/>
                  </a:moveTo>
                  <a:cubicBezTo>
                    <a:pt x="381" y="5"/>
                    <a:pt x="457" y="0"/>
                    <a:pt x="521" y="32"/>
                  </a:cubicBezTo>
                  <a:cubicBezTo>
                    <a:pt x="603" y="72"/>
                    <a:pt x="658" y="148"/>
                    <a:pt x="658" y="235"/>
                  </a:cubicBezTo>
                  <a:cubicBezTo>
                    <a:pt x="658" y="323"/>
                    <a:pt x="603" y="399"/>
                    <a:pt x="521" y="439"/>
                  </a:cubicBezTo>
                  <a:cubicBezTo>
                    <a:pt x="457" y="471"/>
                    <a:pt x="381" y="466"/>
                    <a:pt x="321" y="426"/>
                  </a:cubicBezTo>
                  <a:cubicBezTo>
                    <a:pt x="0" y="235"/>
                    <a:pt x="0" y="235"/>
                    <a:pt x="0" y="235"/>
                  </a:cubicBezTo>
                  <a:lnTo>
                    <a:pt x="321" y="45"/>
                  </a:lnTo>
                  <a:close/>
                </a:path>
              </a:pathLst>
            </a:custGeom>
            <a:noFill/>
            <a:ln w="7938" cap="flat">
              <a:solidFill>
                <a:srgbClr val="DDDD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51">
              <a:extLst>
                <a:ext uri="{FF2B5EF4-FFF2-40B4-BE49-F238E27FC236}">
                  <a16:creationId xmlns:a16="http://schemas.microsoft.com/office/drawing/2014/main" id="{D8B1F306-4EF8-4A78-9187-307635527C2A}"/>
                </a:ext>
              </a:extLst>
            </p:cNvPr>
            <p:cNvSpPr>
              <a:spLocks/>
            </p:cNvSpPr>
            <p:nvPr/>
          </p:nvSpPr>
          <p:spPr bwMode="auto">
            <a:xfrm>
              <a:off x="3849" y="1440"/>
              <a:ext cx="3429" cy="2486"/>
            </a:xfrm>
            <a:custGeom>
              <a:avLst/>
              <a:gdLst>
                <a:gd name="T0" fmla="*/ 321 w 670"/>
                <a:gd name="T1" fmla="*/ 47 h 485"/>
                <a:gd name="T2" fmla="*/ 529 w 670"/>
                <a:gd name="T3" fmla="*/ 33 h 485"/>
                <a:gd name="T4" fmla="*/ 670 w 670"/>
                <a:gd name="T5" fmla="*/ 242 h 485"/>
                <a:gd name="T6" fmla="*/ 529 w 670"/>
                <a:gd name="T7" fmla="*/ 452 h 485"/>
                <a:gd name="T8" fmla="*/ 321 w 670"/>
                <a:gd name="T9" fmla="*/ 438 h 485"/>
                <a:gd name="T10" fmla="*/ 0 w 670"/>
                <a:gd name="T11" fmla="*/ 242 h 485"/>
                <a:gd name="T12" fmla="*/ 321 w 670"/>
                <a:gd name="T13" fmla="*/ 47 h 485"/>
              </a:gdLst>
              <a:ahLst/>
              <a:cxnLst>
                <a:cxn ang="0">
                  <a:pos x="T0" y="T1"/>
                </a:cxn>
                <a:cxn ang="0">
                  <a:pos x="T2" y="T3"/>
                </a:cxn>
                <a:cxn ang="0">
                  <a:pos x="T4" y="T5"/>
                </a:cxn>
                <a:cxn ang="0">
                  <a:pos x="T6" y="T7"/>
                </a:cxn>
                <a:cxn ang="0">
                  <a:pos x="T8" y="T9"/>
                </a:cxn>
                <a:cxn ang="0">
                  <a:pos x="T10" y="T11"/>
                </a:cxn>
                <a:cxn ang="0">
                  <a:pos x="T12" y="T13"/>
                </a:cxn>
              </a:cxnLst>
              <a:rect l="0" t="0" r="r" b="b"/>
              <a:pathLst>
                <a:path w="670" h="485">
                  <a:moveTo>
                    <a:pt x="321" y="47"/>
                  </a:moveTo>
                  <a:cubicBezTo>
                    <a:pt x="383" y="6"/>
                    <a:pt x="462" y="0"/>
                    <a:pt x="529" y="33"/>
                  </a:cubicBezTo>
                  <a:cubicBezTo>
                    <a:pt x="613" y="74"/>
                    <a:pt x="670" y="153"/>
                    <a:pt x="670" y="242"/>
                  </a:cubicBezTo>
                  <a:cubicBezTo>
                    <a:pt x="670" y="332"/>
                    <a:pt x="613" y="410"/>
                    <a:pt x="529" y="452"/>
                  </a:cubicBezTo>
                  <a:cubicBezTo>
                    <a:pt x="462" y="485"/>
                    <a:pt x="383" y="479"/>
                    <a:pt x="321" y="438"/>
                  </a:cubicBezTo>
                  <a:cubicBezTo>
                    <a:pt x="0" y="242"/>
                    <a:pt x="0" y="242"/>
                    <a:pt x="0" y="242"/>
                  </a:cubicBezTo>
                  <a:lnTo>
                    <a:pt x="321" y="47"/>
                  </a:lnTo>
                  <a:close/>
                </a:path>
              </a:pathLst>
            </a:custGeom>
            <a:noFill/>
            <a:ln w="7938" cap="flat">
              <a:solidFill>
                <a:srgbClr val="E0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52">
              <a:extLst>
                <a:ext uri="{FF2B5EF4-FFF2-40B4-BE49-F238E27FC236}">
                  <a16:creationId xmlns:a16="http://schemas.microsoft.com/office/drawing/2014/main" id="{2C1807B5-CF21-481D-94EC-F3ECDD5DE1F8}"/>
                </a:ext>
              </a:extLst>
            </p:cNvPr>
            <p:cNvSpPr>
              <a:spLocks/>
            </p:cNvSpPr>
            <p:nvPr/>
          </p:nvSpPr>
          <p:spPr bwMode="auto">
            <a:xfrm>
              <a:off x="3849" y="1405"/>
              <a:ext cx="3486" cy="2557"/>
            </a:xfrm>
            <a:custGeom>
              <a:avLst/>
              <a:gdLst>
                <a:gd name="T0" fmla="*/ 321 w 681"/>
                <a:gd name="T1" fmla="*/ 50 h 499"/>
                <a:gd name="T2" fmla="*/ 536 w 681"/>
                <a:gd name="T3" fmla="*/ 34 h 499"/>
                <a:gd name="T4" fmla="*/ 681 w 681"/>
                <a:gd name="T5" fmla="*/ 249 h 499"/>
                <a:gd name="T6" fmla="*/ 536 w 681"/>
                <a:gd name="T7" fmla="*/ 465 h 499"/>
                <a:gd name="T8" fmla="*/ 321 w 681"/>
                <a:gd name="T9" fmla="*/ 449 h 499"/>
                <a:gd name="T10" fmla="*/ 0 w 681"/>
                <a:gd name="T11" fmla="*/ 249 h 499"/>
                <a:gd name="T12" fmla="*/ 321 w 681"/>
                <a:gd name="T13" fmla="*/ 50 h 499"/>
              </a:gdLst>
              <a:ahLst/>
              <a:cxnLst>
                <a:cxn ang="0">
                  <a:pos x="T0" y="T1"/>
                </a:cxn>
                <a:cxn ang="0">
                  <a:pos x="T2" y="T3"/>
                </a:cxn>
                <a:cxn ang="0">
                  <a:pos x="T4" y="T5"/>
                </a:cxn>
                <a:cxn ang="0">
                  <a:pos x="T6" y="T7"/>
                </a:cxn>
                <a:cxn ang="0">
                  <a:pos x="T8" y="T9"/>
                </a:cxn>
                <a:cxn ang="0">
                  <a:pos x="T10" y="T11"/>
                </a:cxn>
                <a:cxn ang="0">
                  <a:pos x="T12" y="T13"/>
                </a:cxn>
              </a:cxnLst>
              <a:rect l="0" t="0" r="r" b="b"/>
              <a:pathLst>
                <a:path w="681" h="499">
                  <a:moveTo>
                    <a:pt x="321" y="50"/>
                  </a:moveTo>
                  <a:cubicBezTo>
                    <a:pt x="385" y="6"/>
                    <a:pt x="467" y="0"/>
                    <a:pt x="536" y="34"/>
                  </a:cubicBezTo>
                  <a:cubicBezTo>
                    <a:pt x="623" y="77"/>
                    <a:pt x="681" y="157"/>
                    <a:pt x="681" y="249"/>
                  </a:cubicBezTo>
                  <a:cubicBezTo>
                    <a:pt x="681" y="342"/>
                    <a:pt x="623" y="422"/>
                    <a:pt x="536" y="465"/>
                  </a:cubicBezTo>
                  <a:cubicBezTo>
                    <a:pt x="467" y="499"/>
                    <a:pt x="385" y="492"/>
                    <a:pt x="321" y="449"/>
                  </a:cubicBezTo>
                  <a:cubicBezTo>
                    <a:pt x="0" y="249"/>
                    <a:pt x="0" y="249"/>
                    <a:pt x="0" y="249"/>
                  </a:cubicBezTo>
                  <a:lnTo>
                    <a:pt x="321" y="50"/>
                  </a:lnTo>
                  <a:close/>
                </a:path>
              </a:pathLst>
            </a:custGeom>
            <a:noFill/>
            <a:ln w="7938" cap="flat">
              <a:solidFill>
                <a:srgbClr val="E2E1E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53">
              <a:extLst>
                <a:ext uri="{FF2B5EF4-FFF2-40B4-BE49-F238E27FC236}">
                  <a16:creationId xmlns:a16="http://schemas.microsoft.com/office/drawing/2014/main" id="{AEAFB87D-813E-4D7B-BB69-61A9AA5717AC}"/>
                </a:ext>
              </a:extLst>
            </p:cNvPr>
            <p:cNvSpPr>
              <a:spLocks/>
            </p:cNvSpPr>
            <p:nvPr/>
          </p:nvSpPr>
          <p:spPr bwMode="auto">
            <a:xfrm>
              <a:off x="3849" y="1369"/>
              <a:ext cx="3547" cy="2629"/>
            </a:xfrm>
            <a:custGeom>
              <a:avLst/>
              <a:gdLst>
                <a:gd name="T0" fmla="*/ 321 w 693"/>
                <a:gd name="T1" fmla="*/ 52 h 513"/>
                <a:gd name="T2" fmla="*/ 544 w 693"/>
                <a:gd name="T3" fmla="*/ 36 h 513"/>
                <a:gd name="T4" fmla="*/ 693 w 693"/>
                <a:gd name="T5" fmla="*/ 256 h 513"/>
                <a:gd name="T6" fmla="*/ 544 w 693"/>
                <a:gd name="T7" fmla="*/ 477 h 513"/>
                <a:gd name="T8" fmla="*/ 321 w 693"/>
                <a:gd name="T9" fmla="*/ 461 h 513"/>
                <a:gd name="T10" fmla="*/ 0 w 693"/>
                <a:gd name="T11" fmla="*/ 256 h 513"/>
                <a:gd name="T12" fmla="*/ 321 w 693"/>
                <a:gd name="T13" fmla="*/ 52 h 513"/>
              </a:gdLst>
              <a:ahLst/>
              <a:cxnLst>
                <a:cxn ang="0">
                  <a:pos x="T0" y="T1"/>
                </a:cxn>
                <a:cxn ang="0">
                  <a:pos x="T2" y="T3"/>
                </a:cxn>
                <a:cxn ang="0">
                  <a:pos x="T4" y="T5"/>
                </a:cxn>
                <a:cxn ang="0">
                  <a:pos x="T6" y="T7"/>
                </a:cxn>
                <a:cxn ang="0">
                  <a:pos x="T8" y="T9"/>
                </a:cxn>
                <a:cxn ang="0">
                  <a:pos x="T10" y="T11"/>
                </a:cxn>
                <a:cxn ang="0">
                  <a:pos x="T12" y="T13"/>
                </a:cxn>
              </a:cxnLst>
              <a:rect l="0" t="0" r="r" b="b"/>
              <a:pathLst>
                <a:path w="693" h="513">
                  <a:moveTo>
                    <a:pt x="321" y="52"/>
                  </a:moveTo>
                  <a:cubicBezTo>
                    <a:pt x="387" y="7"/>
                    <a:pt x="472" y="0"/>
                    <a:pt x="544" y="36"/>
                  </a:cubicBezTo>
                  <a:cubicBezTo>
                    <a:pt x="633" y="80"/>
                    <a:pt x="693" y="162"/>
                    <a:pt x="693" y="256"/>
                  </a:cubicBezTo>
                  <a:cubicBezTo>
                    <a:pt x="693" y="351"/>
                    <a:pt x="633" y="433"/>
                    <a:pt x="544" y="477"/>
                  </a:cubicBezTo>
                  <a:cubicBezTo>
                    <a:pt x="472" y="513"/>
                    <a:pt x="387" y="506"/>
                    <a:pt x="321" y="461"/>
                  </a:cubicBezTo>
                  <a:cubicBezTo>
                    <a:pt x="0" y="256"/>
                    <a:pt x="0" y="256"/>
                    <a:pt x="0" y="256"/>
                  </a:cubicBezTo>
                  <a:lnTo>
                    <a:pt x="321" y="52"/>
                  </a:lnTo>
                  <a:close/>
                </a:path>
              </a:pathLst>
            </a:custGeom>
            <a:noFill/>
            <a:ln w="7938" cap="flat">
              <a:solidFill>
                <a:srgbClr val="E4E3E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54">
              <a:extLst>
                <a:ext uri="{FF2B5EF4-FFF2-40B4-BE49-F238E27FC236}">
                  <a16:creationId xmlns:a16="http://schemas.microsoft.com/office/drawing/2014/main" id="{C37187E9-01F5-4CFC-8A1F-1B2849F70E78}"/>
                </a:ext>
              </a:extLst>
            </p:cNvPr>
            <p:cNvSpPr>
              <a:spLocks/>
            </p:cNvSpPr>
            <p:nvPr/>
          </p:nvSpPr>
          <p:spPr bwMode="auto">
            <a:xfrm>
              <a:off x="3849" y="1333"/>
              <a:ext cx="3603" cy="2701"/>
            </a:xfrm>
            <a:custGeom>
              <a:avLst/>
              <a:gdLst>
                <a:gd name="T0" fmla="*/ 321 w 704"/>
                <a:gd name="T1" fmla="*/ 54 h 527"/>
                <a:gd name="T2" fmla="*/ 551 w 704"/>
                <a:gd name="T3" fmla="*/ 37 h 527"/>
                <a:gd name="T4" fmla="*/ 704 w 704"/>
                <a:gd name="T5" fmla="*/ 263 h 527"/>
                <a:gd name="T6" fmla="*/ 551 w 704"/>
                <a:gd name="T7" fmla="*/ 490 h 527"/>
                <a:gd name="T8" fmla="*/ 321 w 704"/>
                <a:gd name="T9" fmla="*/ 473 h 527"/>
                <a:gd name="T10" fmla="*/ 0 w 704"/>
                <a:gd name="T11" fmla="*/ 263 h 527"/>
                <a:gd name="T12" fmla="*/ 321 w 704"/>
                <a:gd name="T13" fmla="*/ 54 h 527"/>
              </a:gdLst>
              <a:ahLst/>
              <a:cxnLst>
                <a:cxn ang="0">
                  <a:pos x="T0" y="T1"/>
                </a:cxn>
                <a:cxn ang="0">
                  <a:pos x="T2" y="T3"/>
                </a:cxn>
                <a:cxn ang="0">
                  <a:pos x="T4" y="T5"/>
                </a:cxn>
                <a:cxn ang="0">
                  <a:pos x="T6" y="T7"/>
                </a:cxn>
                <a:cxn ang="0">
                  <a:pos x="T8" y="T9"/>
                </a:cxn>
                <a:cxn ang="0">
                  <a:pos x="T10" y="T11"/>
                </a:cxn>
                <a:cxn ang="0">
                  <a:pos x="T12" y="T13"/>
                </a:cxn>
              </a:cxnLst>
              <a:rect l="0" t="0" r="r" b="b"/>
              <a:pathLst>
                <a:path w="704" h="527">
                  <a:moveTo>
                    <a:pt x="321" y="54"/>
                  </a:moveTo>
                  <a:cubicBezTo>
                    <a:pt x="389" y="7"/>
                    <a:pt x="477" y="0"/>
                    <a:pt x="551" y="37"/>
                  </a:cubicBezTo>
                  <a:cubicBezTo>
                    <a:pt x="642" y="82"/>
                    <a:pt x="704" y="167"/>
                    <a:pt x="704" y="263"/>
                  </a:cubicBezTo>
                  <a:cubicBezTo>
                    <a:pt x="704" y="360"/>
                    <a:pt x="642" y="445"/>
                    <a:pt x="551" y="490"/>
                  </a:cubicBezTo>
                  <a:cubicBezTo>
                    <a:pt x="477" y="527"/>
                    <a:pt x="389" y="519"/>
                    <a:pt x="321" y="473"/>
                  </a:cubicBezTo>
                  <a:cubicBezTo>
                    <a:pt x="0" y="263"/>
                    <a:pt x="0" y="263"/>
                    <a:pt x="0" y="263"/>
                  </a:cubicBezTo>
                  <a:lnTo>
                    <a:pt x="321" y="54"/>
                  </a:lnTo>
                  <a:close/>
                </a:path>
              </a:pathLst>
            </a:custGeom>
            <a:noFill/>
            <a:ln w="7938" cap="flat">
              <a:solidFill>
                <a:srgbClr val="E6E6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55">
              <a:extLst>
                <a:ext uri="{FF2B5EF4-FFF2-40B4-BE49-F238E27FC236}">
                  <a16:creationId xmlns:a16="http://schemas.microsoft.com/office/drawing/2014/main" id="{05BE6532-E6EF-42AE-A5B0-710AE5C0212F}"/>
                </a:ext>
              </a:extLst>
            </p:cNvPr>
            <p:cNvSpPr>
              <a:spLocks/>
            </p:cNvSpPr>
            <p:nvPr/>
          </p:nvSpPr>
          <p:spPr bwMode="auto">
            <a:xfrm>
              <a:off x="3849" y="1302"/>
              <a:ext cx="3660" cy="2762"/>
            </a:xfrm>
            <a:custGeom>
              <a:avLst/>
              <a:gdLst>
                <a:gd name="T0" fmla="*/ 322 w 715"/>
                <a:gd name="T1" fmla="*/ 55 h 539"/>
                <a:gd name="T2" fmla="*/ 558 w 715"/>
                <a:gd name="T3" fmla="*/ 37 h 539"/>
                <a:gd name="T4" fmla="*/ 715 w 715"/>
                <a:gd name="T5" fmla="*/ 269 h 539"/>
                <a:gd name="T6" fmla="*/ 558 w 715"/>
                <a:gd name="T7" fmla="*/ 502 h 539"/>
                <a:gd name="T8" fmla="*/ 322 w 715"/>
                <a:gd name="T9" fmla="*/ 484 h 539"/>
                <a:gd name="T10" fmla="*/ 0 w 715"/>
                <a:gd name="T11" fmla="*/ 269 h 539"/>
                <a:gd name="T12" fmla="*/ 322 w 715"/>
                <a:gd name="T13" fmla="*/ 55 h 539"/>
              </a:gdLst>
              <a:ahLst/>
              <a:cxnLst>
                <a:cxn ang="0">
                  <a:pos x="T0" y="T1"/>
                </a:cxn>
                <a:cxn ang="0">
                  <a:pos x="T2" y="T3"/>
                </a:cxn>
                <a:cxn ang="0">
                  <a:pos x="T4" y="T5"/>
                </a:cxn>
                <a:cxn ang="0">
                  <a:pos x="T6" y="T7"/>
                </a:cxn>
                <a:cxn ang="0">
                  <a:pos x="T8" y="T9"/>
                </a:cxn>
                <a:cxn ang="0">
                  <a:pos x="T10" y="T11"/>
                </a:cxn>
                <a:cxn ang="0">
                  <a:pos x="T12" y="T13"/>
                </a:cxn>
              </a:cxnLst>
              <a:rect l="0" t="0" r="r" b="b"/>
              <a:pathLst>
                <a:path w="715" h="539">
                  <a:moveTo>
                    <a:pt x="322" y="55"/>
                  </a:moveTo>
                  <a:cubicBezTo>
                    <a:pt x="391" y="7"/>
                    <a:pt x="482" y="0"/>
                    <a:pt x="558" y="37"/>
                  </a:cubicBezTo>
                  <a:cubicBezTo>
                    <a:pt x="652" y="84"/>
                    <a:pt x="715" y="170"/>
                    <a:pt x="715" y="269"/>
                  </a:cubicBezTo>
                  <a:cubicBezTo>
                    <a:pt x="715" y="369"/>
                    <a:pt x="652" y="455"/>
                    <a:pt x="558" y="502"/>
                  </a:cubicBezTo>
                  <a:cubicBezTo>
                    <a:pt x="482" y="539"/>
                    <a:pt x="391" y="532"/>
                    <a:pt x="322" y="484"/>
                  </a:cubicBezTo>
                  <a:cubicBezTo>
                    <a:pt x="0" y="269"/>
                    <a:pt x="0" y="269"/>
                    <a:pt x="0" y="269"/>
                  </a:cubicBezTo>
                  <a:lnTo>
                    <a:pt x="322" y="55"/>
                  </a:lnTo>
                  <a:close/>
                </a:path>
              </a:pathLst>
            </a:custGeom>
            <a:noFill/>
            <a:ln w="7938" cap="flat">
              <a:solidFill>
                <a:srgbClr val="E9E8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56">
              <a:extLst>
                <a:ext uri="{FF2B5EF4-FFF2-40B4-BE49-F238E27FC236}">
                  <a16:creationId xmlns:a16="http://schemas.microsoft.com/office/drawing/2014/main" id="{1276B653-196A-4520-8763-058B0D6A67D7}"/>
                </a:ext>
              </a:extLst>
            </p:cNvPr>
            <p:cNvSpPr>
              <a:spLocks/>
            </p:cNvSpPr>
            <p:nvPr/>
          </p:nvSpPr>
          <p:spPr bwMode="auto">
            <a:xfrm>
              <a:off x="3849" y="1266"/>
              <a:ext cx="3721" cy="2834"/>
            </a:xfrm>
            <a:custGeom>
              <a:avLst/>
              <a:gdLst>
                <a:gd name="T0" fmla="*/ 322 w 727"/>
                <a:gd name="T1" fmla="*/ 58 h 553"/>
                <a:gd name="T2" fmla="*/ 566 w 727"/>
                <a:gd name="T3" fmla="*/ 39 h 553"/>
                <a:gd name="T4" fmla="*/ 727 w 727"/>
                <a:gd name="T5" fmla="*/ 276 h 553"/>
                <a:gd name="T6" fmla="*/ 566 w 727"/>
                <a:gd name="T7" fmla="*/ 514 h 553"/>
                <a:gd name="T8" fmla="*/ 322 w 727"/>
                <a:gd name="T9" fmla="*/ 495 h 553"/>
                <a:gd name="T10" fmla="*/ 0 w 727"/>
                <a:gd name="T11" fmla="*/ 276 h 553"/>
                <a:gd name="T12" fmla="*/ 322 w 727"/>
                <a:gd name="T13" fmla="*/ 58 h 553"/>
              </a:gdLst>
              <a:ahLst/>
              <a:cxnLst>
                <a:cxn ang="0">
                  <a:pos x="T0" y="T1"/>
                </a:cxn>
                <a:cxn ang="0">
                  <a:pos x="T2" y="T3"/>
                </a:cxn>
                <a:cxn ang="0">
                  <a:pos x="T4" y="T5"/>
                </a:cxn>
                <a:cxn ang="0">
                  <a:pos x="T6" y="T7"/>
                </a:cxn>
                <a:cxn ang="0">
                  <a:pos x="T8" y="T9"/>
                </a:cxn>
                <a:cxn ang="0">
                  <a:pos x="T10" y="T11"/>
                </a:cxn>
                <a:cxn ang="0">
                  <a:pos x="T12" y="T13"/>
                </a:cxn>
              </a:cxnLst>
              <a:rect l="0" t="0" r="r" b="b"/>
              <a:pathLst>
                <a:path w="727" h="553">
                  <a:moveTo>
                    <a:pt x="322" y="58"/>
                  </a:moveTo>
                  <a:cubicBezTo>
                    <a:pt x="393" y="7"/>
                    <a:pt x="487" y="0"/>
                    <a:pt x="566" y="39"/>
                  </a:cubicBezTo>
                  <a:cubicBezTo>
                    <a:pt x="662" y="86"/>
                    <a:pt x="727" y="175"/>
                    <a:pt x="727" y="276"/>
                  </a:cubicBezTo>
                  <a:cubicBezTo>
                    <a:pt x="727" y="378"/>
                    <a:pt x="662" y="467"/>
                    <a:pt x="566" y="514"/>
                  </a:cubicBezTo>
                  <a:cubicBezTo>
                    <a:pt x="487" y="553"/>
                    <a:pt x="393" y="545"/>
                    <a:pt x="322" y="495"/>
                  </a:cubicBezTo>
                  <a:cubicBezTo>
                    <a:pt x="0" y="276"/>
                    <a:pt x="0" y="276"/>
                    <a:pt x="0" y="276"/>
                  </a:cubicBezTo>
                  <a:lnTo>
                    <a:pt x="322" y="58"/>
                  </a:lnTo>
                  <a:close/>
                </a:path>
              </a:pathLst>
            </a:custGeom>
            <a:noFill/>
            <a:ln w="7938" cap="flat">
              <a:solidFill>
                <a:srgbClr val="EB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57">
              <a:extLst>
                <a:ext uri="{FF2B5EF4-FFF2-40B4-BE49-F238E27FC236}">
                  <a16:creationId xmlns:a16="http://schemas.microsoft.com/office/drawing/2014/main" id="{17017F30-DF37-4158-9C66-690111F6BE9F}"/>
                </a:ext>
              </a:extLst>
            </p:cNvPr>
            <p:cNvSpPr>
              <a:spLocks/>
            </p:cNvSpPr>
            <p:nvPr/>
          </p:nvSpPr>
          <p:spPr bwMode="auto">
            <a:xfrm>
              <a:off x="3849" y="1230"/>
              <a:ext cx="3777" cy="2906"/>
            </a:xfrm>
            <a:custGeom>
              <a:avLst/>
              <a:gdLst>
                <a:gd name="T0" fmla="*/ 322 w 738"/>
                <a:gd name="T1" fmla="*/ 60 h 567"/>
                <a:gd name="T2" fmla="*/ 573 w 738"/>
                <a:gd name="T3" fmla="*/ 40 h 567"/>
                <a:gd name="T4" fmla="*/ 738 w 738"/>
                <a:gd name="T5" fmla="*/ 283 h 567"/>
                <a:gd name="T6" fmla="*/ 573 w 738"/>
                <a:gd name="T7" fmla="*/ 527 h 567"/>
                <a:gd name="T8" fmla="*/ 322 w 738"/>
                <a:gd name="T9" fmla="*/ 507 h 567"/>
                <a:gd name="T10" fmla="*/ 0 w 738"/>
                <a:gd name="T11" fmla="*/ 283 h 567"/>
                <a:gd name="T12" fmla="*/ 322 w 738"/>
                <a:gd name="T13" fmla="*/ 60 h 567"/>
              </a:gdLst>
              <a:ahLst/>
              <a:cxnLst>
                <a:cxn ang="0">
                  <a:pos x="T0" y="T1"/>
                </a:cxn>
                <a:cxn ang="0">
                  <a:pos x="T2" y="T3"/>
                </a:cxn>
                <a:cxn ang="0">
                  <a:pos x="T4" y="T5"/>
                </a:cxn>
                <a:cxn ang="0">
                  <a:pos x="T6" y="T7"/>
                </a:cxn>
                <a:cxn ang="0">
                  <a:pos x="T8" y="T9"/>
                </a:cxn>
                <a:cxn ang="0">
                  <a:pos x="T10" y="T11"/>
                </a:cxn>
                <a:cxn ang="0">
                  <a:pos x="T12" y="T13"/>
                </a:cxn>
              </a:cxnLst>
              <a:rect l="0" t="0" r="r" b="b"/>
              <a:pathLst>
                <a:path w="738" h="567">
                  <a:moveTo>
                    <a:pt x="322" y="60"/>
                  </a:moveTo>
                  <a:cubicBezTo>
                    <a:pt x="396" y="8"/>
                    <a:pt x="492" y="0"/>
                    <a:pt x="573" y="40"/>
                  </a:cubicBezTo>
                  <a:cubicBezTo>
                    <a:pt x="672" y="89"/>
                    <a:pt x="738" y="180"/>
                    <a:pt x="738" y="283"/>
                  </a:cubicBezTo>
                  <a:cubicBezTo>
                    <a:pt x="738" y="387"/>
                    <a:pt x="672" y="478"/>
                    <a:pt x="573" y="527"/>
                  </a:cubicBezTo>
                  <a:cubicBezTo>
                    <a:pt x="492" y="567"/>
                    <a:pt x="396" y="559"/>
                    <a:pt x="322" y="507"/>
                  </a:cubicBezTo>
                  <a:cubicBezTo>
                    <a:pt x="0" y="283"/>
                    <a:pt x="0" y="283"/>
                    <a:pt x="0" y="283"/>
                  </a:cubicBezTo>
                  <a:lnTo>
                    <a:pt x="322" y="60"/>
                  </a:lnTo>
                  <a:close/>
                </a:path>
              </a:pathLst>
            </a:custGeom>
            <a:noFill/>
            <a:ln w="7938" cap="flat">
              <a:solidFill>
                <a:srgbClr val="EDED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58">
              <a:extLst>
                <a:ext uri="{FF2B5EF4-FFF2-40B4-BE49-F238E27FC236}">
                  <a16:creationId xmlns:a16="http://schemas.microsoft.com/office/drawing/2014/main" id="{B09213AC-9058-4DD8-B629-FA19746E41D0}"/>
                </a:ext>
              </a:extLst>
            </p:cNvPr>
            <p:cNvSpPr>
              <a:spLocks/>
            </p:cNvSpPr>
            <p:nvPr/>
          </p:nvSpPr>
          <p:spPr bwMode="auto">
            <a:xfrm>
              <a:off x="3849" y="1194"/>
              <a:ext cx="3834" cy="2978"/>
            </a:xfrm>
            <a:custGeom>
              <a:avLst/>
              <a:gdLst>
                <a:gd name="T0" fmla="*/ 322 w 749"/>
                <a:gd name="T1" fmla="*/ 62 h 581"/>
                <a:gd name="T2" fmla="*/ 580 w 749"/>
                <a:gd name="T3" fmla="*/ 41 h 581"/>
                <a:gd name="T4" fmla="*/ 749 w 749"/>
                <a:gd name="T5" fmla="*/ 290 h 581"/>
                <a:gd name="T6" fmla="*/ 580 w 749"/>
                <a:gd name="T7" fmla="*/ 540 h 581"/>
                <a:gd name="T8" fmla="*/ 322 w 749"/>
                <a:gd name="T9" fmla="*/ 519 h 581"/>
                <a:gd name="T10" fmla="*/ 0 w 749"/>
                <a:gd name="T11" fmla="*/ 290 h 581"/>
                <a:gd name="T12" fmla="*/ 322 w 749"/>
                <a:gd name="T13" fmla="*/ 62 h 581"/>
              </a:gdLst>
              <a:ahLst/>
              <a:cxnLst>
                <a:cxn ang="0">
                  <a:pos x="T0" y="T1"/>
                </a:cxn>
                <a:cxn ang="0">
                  <a:pos x="T2" y="T3"/>
                </a:cxn>
                <a:cxn ang="0">
                  <a:pos x="T4" y="T5"/>
                </a:cxn>
                <a:cxn ang="0">
                  <a:pos x="T6" y="T7"/>
                </a:cxn>
                <a:cxn ang="0">
                  <a:pos x="T8" y="T9"/>
                </a:cxn>
                <a:cxn ang="0">
                  <a:pos x="T10" y="T11"/>
                </a:cxn>
                <a:cxn ang="0">
                  <a:pos x="T12" y="T13"/>
                </a:cxn>
              </a:cxnLst>
              <a:rect l="0" t="0" r="r" b="b"/>
              <a:pathLst>
                <a:path w="749" h="581">
                  <a:moveTo>
                    <a:pt x="322" y="62"/>
                  </a:moveTo>
                  <a:cubicBezTo>
                    <a:pt x="398" y="8"/>
                    <a:pt x="497" y="0"/>
                    <a:pt x="580" y="41"/>
                  </a:cubicBezTo>
                  <a:cubicBezTo>
                    <a:pt x="682" y="92"/>
                    <a:pt x="749" y="184"/>
                    <a:pt x="749" y="290"/>
                  </a:cubicBezTo>
                  <a:cubicBezTo>
                    <a:pt x="749" y="397"/>
                    <a:pt x="682" y="489"/>
                    <a:pt x="580" y="540"/>
                  </a:cubicBezTo>
                  <a:cubicBezTo>
                    <a:pt x="497" y="581"/>
                    <a:pt x="398" y="572"/>
                    <a:pt x="322" y="519"/>
                  </a:cubicBezTo>
                  <a:cubicBezTo>
                    <a:pt x="0" y="290"/>
                    <a:pt x="0" y="290"/>
                    <a:pt x="0" y="290"/>
                  </a:cubicBezTo>
                  <a:lnTo>
                    <a:pt x="322" y="62"/>
                  </a:lnTo>
                  <a:close/>
                </a:path>
              </a:pathLst>
            </a:custGeom>
            <a:noFill/>
            <a:ln w="7938" cap="flat">
              <a:solidFill>
                <a:srgbClr val="EFEF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3" name="椭圆 62">
            <a:extLst>
              <a:ext uri="{FF2B5EF4-FFF2-40B4-BE49-F238E27FC236}">
                <a16:creationId xmlns:a16="http://schemas.microsoft.com/office/drawing/2014/main" id="{B1FD4D8B-E9ED-42E9-BBAF-813BA22DEC21}"/>
              </a:ext>
            </a:extLst>
          </p:cNvPr>
          <p:cNvSpPr/>
          <p:nvPr/>
        </p:nvSpPr>
        <p:spPr>
          <a:xfrm>
            <a:off x="5017485" y="2263103"/>
            <a:ext cx="2039428" cy="2039428"/>
          </a:xfrm>
          <a:prstGeom prst="ellipse">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文本框 63">
            <a:extLst>
              <a:ext uri="{FF2B5EF4-FFF2-40B4-BE49-F238E27FC236}">
                <a16:creationId xmlns:a16="http://schemas.microsoft.com/office/drawing/2014/main" id="{967AD375-A361-43FC-BC6D-5F20B8387901}"/>
              </a:ext>
            </a:extLst>
          </p:cNvPr>
          <p:cNvSpPr txBox="1"/>
          <p:nvPr/>
        </p:nvSpPr>
        <p:spPr>
          <a:xfrm>
            <a:off x="5221876" y="2569327"/>
            <a:ext cx="1924116" cy="481799"/>
          </a:xfrm>
          <a:prstGeom prst="rect">
            <a:avLst/>
          </a:prstGeom>
          <a:noFill/>
        </p:spPr>
        <p:txBody>
          <a:bodyPr wrap="none" rtlCol="0">
            <a:spAutoFit/>
          </a:bodyPr>
          <a:lstStyle/>
          <a:p>
            <a:r>
              <a:rPr lang="en-US" altLang="zh-CN" sz="253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CONTRAST</a:t>
            </a:r>
            <a:endParaRPr lang="zh-CN" altLang="en-US" sz="253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5" name="组合 64">
            <a:extLst>
              <a:ext uri="{FF2B5EF4-FFF2-40B4-BE49-F238E27FC236}">
                <a16:creationId xmlns:a16="http://schemas.microsoft.com/office/drawing/2014/main" id="{11A85CF2-2F44-4816-8F72-0349064C09D2}"/>
              </a:ext>
            </a:extLst>
          </p:cNvPr>
          <p:cNvGrpSpPr/>
          <p:nvPr/>
        </p:nvGrpSpPr>
        <p:grpSpPr>
          <a:xfrm>
            <a:off x="5733153" y="3587048"/>
            <a:ext cx="525799" cy="512209"/>
            <a:chOff x="7245350" y="427038"/>
            <a:chExt cx="798513" cy="777875"/>
          </a:xfrm>
        </p:grpSpPr>
        <p:sp>
          <p:nvSpPr>
            <p:cNvPr id="66" name="Freeform 94">
              <a:extLst>
                <a:ext uri="{FF2B5EF4-FFF2-40B4-BE49-F238E27FC236}">
                  <a16:creationId xmlns:a16="http://schemas.microsoft.com/office/drawing/2014/main" id="{35EC6D5F-046E-4C81-8918-2F7F8D81674E}"/>
                </a:ext>
              </a:extLst>
            </p:cNvPr>
            <p:cNvSpPr>
              <a:spLocks/>
            </p:cNvSpPr>
            <p:nvPr/>
          </p:nvSpPr>
          <p:spPr bwMode="auto">
            <a:xfrm>
              <a:off x="7245350" y="427038"/>
              <a:ext cx="798513" cy="777875"/>
            </a:xfrm>
            <a:custGeom>
              <a:avLst/>
              <a:gdLst>
                <a:gd name="T0" fmla="*/ 234 w 240"/>
                <a:gd name="T1" fmla="*/ 137 h 234"/>
                <a:gd name="T2" fmla="*/ 240 w 240"/>
                <a:gd name="T3" fmla="*/ 121 h 234"/>
                <a:gd name="T4" fmla="*/ 208 w 240"/>
                <a:gd name="T5" fmla="*/ 90 h 234"/>
                <a:gd name="T6" fmla="*/ 172 w 240"/>
                <a:gd name="T7" fmla="*/ 91 h 234"/>
                <a:gd name="T8" fmla="*/ 172 w 240"/>
                <a:gd name="T9" fmla="*/ 91 h 234"/>
                <a:gd name="T10" fmla="*/ 175 w 240"/>
                <a:gd name="T11" fmla="*/ 81 h 234"/>
                <a:gd name="T12" fmla="*/ 192 w 240"/>
                <a:gd name="T13" fmla="*/ 47 h 234"/>
                <a:gd name="T14" fmla="*/ 178 w 240"/>
                <a:gd name="T15" fmla="*/ 4 h 234"/>
                <a:gd name="T16" fmla="*/ 177 w 240"/>
                <a:gd name="T17" fmla="*/ 3 h 234"/>
                <a:gd name="T18" fmla="*/ 161 w 240"/>
                <a:gd name="T19" fmla="*/ 4 h 234"/>
                <a:gd name="T20" fmla="*/ 152 w 240"/>
                <a:gd name="T21" fmla="*/ 23 h 234"/>
                <a:gd name="T22" fmla="*/ 123 w 240"/>
                <a:gd name="T23" fmla="*/ 67 h 234"/>
                <a:gd name="T24" fmla="*/ 121 w 240"/>
                <a:gd name="T25" fmla="*/ 70 h 234"/>
                <a:gd name="T26" fmla="*/ 104 w 240"/>
                <a:gd name="T27" fmla="*/ 97 h 234"/>
                <a:gd name="T28" fmla="*/ 89 w 240"/>
                <a:gd name="T29" fmla="*/ 117 h 234"/>
                <a:gd name="T30" fmla="*/ 77 w 240"/>
                <a:gd name="T31" fmla="*/ 117 h 234"/>
                <a:gd name="T32" fmla="*/ 68 w 240"/>
                <a:gd name="T33" fmla="*/ 106 h 234"/>
                <a:gd name="T34" fmla="*/ 12 w 240"/>
                <a:gd name="T35" fmla="*/ 106 h 234"/>
                <a:gd name="T36" fmla="*/ 0 w 240"/>
                <a:gd name="T37" fmla="*/ 119 h 234"/>
                <a:gd name="T38" fmla="*/ 0 w 240"/>
                <a:gd name="T39" fmla="*/ 223 h 234"/>
                <a:gd name="T40" fmla="*/ 12 w 240"/>
                <a:gd name="T41" fmla="*/ 234 h 234"/>
                <a:gd name="T42" fmla="*/ 68 w 240"/>
                <a:gd name="T43" fmla="*/ 234 h 234"/>
                <a:gd name="T44" fmla="*/ 96 w 240"/>
                <a:gd name="T45" fmla="*/ 234 h 234"/>
                <a:gd name="T46" fmla="*/ 164 w 240"/>
                <a:gd name="T47" fmla="*/ 234 h 234"/>
                <a:gd name="T48" fmla="*/ 200 w 240"/>
                <a:gd name="T49" fmla="*/ 234 h 234"/>
                <a:gd name="T50" fmla="*/ 220 w 240"/>
                <a:gd name="T51" fmla="*/ 226 h 234"/>
                <a:gd name="T52" fmla="*/ 224 w 240"/>
                <a:gd name="T53" fmla="*/ 205 h 234"/>
                <a:gd name="T54" fmla="*/ 232 w 240"/>
                <a:gd name="T55" fmla="*/ 183 h 234"/>
                <a:gd name="T56" fmla="*/ 230 w 240"/>
                <a:gd name="T57" fmla="*/ 173 h 234"/>
                <a:gd name="T58" fmla="*/ 238 w 240"/>
                <a:gd name="T59" fmla="*/ 154 h 234"/>
                <a:gd name="T60" fmla="*/ 234 w 240"/>
                <a:gd name="T61"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234">
                  <a:moveTo>
                    <a:pt x="234" y="137"/>
                  </a:moveTo>
                  <a:cubicBezTo>
                    <a:pt x="237" y="134"/>
                    <a:pt x="240" y="129"/>
                    <a:pt x="240" y="121"/>
                  </a:cubicBezTo>
                  <a:cubicBezTo>
                    <a:pt x="240" y="99"/>
                    <a:pt x="220" y="91"/>
                    <a:pt x="208" y="90"/>
                  </a:cubicBezTo>
                  <a:cubicBezTo>
                    <a:pt x="172" y="91"/>
                    <a:pt x="172" y="91"/>
                    <a:pt x="172" y="91"/>
                  </a:cubicBezTo>
                  <a:cubicBezTo>
                    <a:pt x="172" y="91"/>
                    <a:pt x="172" y="91"/>
                    <a:pt x="172" y="91"/>
                  </a:cubicBezTo>
                  <a:cubicBezTo>
                    <a:pt x="171" y="87"/>
                    <a:pt x="175" y="81"/>
                    <a:pt x="175" y="81"/>
                  </a:cubicBezTo>
                  <a:cubicBezTo>
                    <a:pt x="176" y="80"/>
                    <a:pt x="184" y="70"/>
                    <a:pt x="192" y="47"/>
                  </a:cubicBezTo>
                  <a:cubicBezTo>
                    <a:pt x="200" y="22"/>
                    <a:pt x="179" y="5"/>
                    <a:pt x="178" y="4"/>
                  </a:cubicBezTo>
                  <a:cubicBezTo>
                    <a:pt x="177" y="3"/>
                    <a:pt x="177" y="3"/>
                    <a:pt x="177" y="3"/>
                  </a:cubicBezTo>
                  <a:cubicBezTo>
                    <a:pt x="176" y="3"/>
                    <a:pt x="168" y="0"/>
                    <a:pt x="161" y="4"/>
                  </a:cubicBezTo>
                  <a:cubicBezTo>
                    <a:pt x="156" y="7"/>
                    <a:pt x="153" y="14"/>
                    <a:pt x="152" y="23"/>
                  </a:cubicBezTo>
                  <a:cubicBezTo>
                    <a:pt x="149" y="43"/>
                    <a:pt x="132" y="61"/>
                    <a:pt x="123" y="67"/>
                  </a:cubicBezTo>
                  <a:cubicBezTo>
                    <a:pt x="122" y="68"/>
                    <a:pt x="121" y="69"/>
                    <a:pt x="121" y="70"/>
                  </a:cubicBezTo>
                  <a:cubicBezTo>
                    <a:pt x="115" y="75"/>
                    <a:pt x="109" y="88"/>
                    <a:pt x="104" y="97"/>
                  </a:cubicBezTo>
                  <a:cubicBezTo>
                    <a:pt x="101" y="104"/>
                    <a:pt x="93" y="113"/>
                    <a:pt x="89" y="117"/>
                  </a:cubicBezTo>
                  <a:cubicBezTo>
                    <a:pt x="86" y="117"/>
                    <a:pt x="80" y="117"/>
                    <a:pt x="77" y="117"/>
                  </a:cubicBezTo>
                  <a:cubicBezTo>
                    <a:pt x="75" y="113"/>
                    <a:pt x="73" y="106"/>
                    <a:pt x="68" y="106"/>
                  </a:cubicBezTo>
                  <a:cubicBezTo>
                    <a:pt x="12" y="106"/>
                    <a:pt x="12" y="106"/>
                    <a:pt x="12" y="106"/>
                  </a:cubicBezTo>
                  <a:cubicBezTo>
                    <a:pt x="6" y="106"/>
                    <a:pt x="0" y="112"/>
                    <a:pt x="0" y="119"/>
                  </a:cubicBezTo>
                  <a:cubicBezTo>
                    <a:pt x="0" y="223"/>
                    <a:pt x="0" y="223"/>
                    <a:pt x="0" y="223"/>
                  </a:cubicBezTo>
                  <a:cubicBezTo>
                    <a:pt x="0" y="230"/>
                    <a:pt x="6" y="234"/>
                    <a:pt x="12" y="234"/>
                  </a:cubicBezTo>
                  <a:cubicBezTo>
                    <a:pt x="68" y="234"/>
                    <a:pt x="68" y="234"/>
                    <a:pt x="68" y="234"/>
                  </a:cubicBezTo>
                  <a:cubicBezTo>
                    <a:pt x="96" y="234"/>
                    <a:pt x="96" y="234"/>
                    <a:pt x="96" y="234"/>
                  </a:cubicBezTo>
                  <a:cubicBezTo>
                    <a:pt x="97" y="234"/>
                    <a:pt x="132" y="234"/>
                    <a:pt x="164" y="234"/>
                  </a:cubicBezTo>
                  <a:cubicBezTo>
                    <a:pt x="180" y="234"/>
                    <a:pt x="194" y="234"/>
                    <a:pt x="200" y="234"/>
                  </a:cubicBezTo>
                  <a:cubicBezTo>
                    <a:pt x="210" y="234"/>
                    <a:pt x="217" y="230"/>
                    <a:pt x="220" y="226"/>
                  </a:cubicBezTo>
                  <a:cubicBezTo>
                    <a:pt x="225" y="219"/>
                    <a:pt x="225" y="210"/>
                    <a:pt x="224" y="205"/>
                  </a:cubicBezTo>
                  <a:cubicBezTo>
                    <a:pt x="231" y="199"/>
                    <a:pt x="232" y="188"/>
                    <a:pt x="232" y="183"/>
                  </a:cubicBezTo>
                  <a:cubicBezTo>
                    <a:pt x="232" y="179"/>
                    <a:pt x="231" y="176"/>
                    <a:pt x="230" y="173"/>
                  </a:cubicBezTo>
                  <a:cubicBezTo>
                    <a:pt x="233" y="169"/>
                    <a:pt x="237" y="162"/>
                    <a:pt x="238" y="154"/>
                  </a:cubicBezTo>
                  <a:cubicBezTo>
                    <a:pt x="238" y="146"/>
                    <a:pt x="236" y="141"/>
                    <a:pt x="234" y="137"/>
                  </a:cubicBezTo>
                  <a:close/>
                </a:path>
              </a:pathLst>
            </a:custGeom>
            <a:noFill/>
            <a:ln w="222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Line 95">
              <a:extLst>
                <a:ext uri="{FF2B5EF4-FFF2-40B4-BE49-F238E27FC236}">
                  <a16:creationId xmlns:a16="http://schemas.microsoft.com/office/drawing/2014/main" id="{C9076745-0809-40ED-9EF5-8E79F22F2529}"/>
                </a:ext>
              </a:extLst>
            </p:cNvPr>
            <p:cNvSpPr>
              <a:spLocks noChangeShapeType="1"/>
            </p:cNvSpPr>
            <p:nvPr/>
          </p:nvSpPr>
          <p:spPr bwMode="auto">
            <a:xfrm>
              <a:off x="7470775" y="792163"/>
              <a:ext cx="0" cy="400050"/>
            </a:xfrm>
            <a:prstGeom prst="line">
              <a:avLst/>
            </a:prstGeom>
            <a:noFill/>
            <a:ln w="22225"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8" name="组合 67">
            <a:extLst>
              <a:ext uri="{FF2B5EF4-FFF2-40B4-BE49-F238E27FC236}">
                <a16:creationId xmlns:a16="http://schemas.microsoft.com/office/drawing/2014/main" id="{65529B3B-9AF0-4352-AFAC-8A7941781312}"/>
              </a:ext>
            </a:extLst>
          </p:cNvPr>
          <p:cNvGrpSpPr/>
          <p:nvPr/>
        </p:nvGrpSpPr>
        <p:grpSpPr>
          <a:xfrm>
            <a:off x="6988518" y="2439490"/>
            <a:ext cx="2769010" cy="1330665"/>
            <a:chOff x="7017873" y="3390896"/>
            <a:chExt cx="2625576" cy="1261737"/>
          </a:xfrm>
        </p:grpSpPr>
        <p:sp>
          <p:nvSpPr>
            <p:cNvPr id="69" name="文本框 68">
              <a:extLst>
                <a:ext uri="{FF2B5EF4-FFF2-40B4-BE49-F238E27FC236}">
                  <a16:creationId xmlns:a16="http://schemas.microsoft.com/office/drawing/2014/main" id="{CC9A746E-31FB-4053-B52F-C73F1806EE9C}"/>
                </a:ext>
              </a:extLst>
            </p:cNvPr>
            <p:cNvSpPr txBox="1"/>
            <p:nvPr/>
          </p:nvSpPr>
          <p:spPr>
            <a:xfrm>
              <a:off x="8439952" y="3949422"/>
              <a:ext cx="1202599" cy="395313"/>
            </a:xfrm>
            <a:prstGeom prst="rect">
              <a:avLst/>
            </a:prstGeom>
            <a:noFill/>
          </p:spPr>
          <p:txBody>
            <a:bodyPr wrap="none" rtlCol="0">
              <a:spAutoFit/>
            </a:bodyPr>
            <a:lstStyle/>
            <a:p>
              <a:pPr algn="r"/>
              <a:r>
                <a:rPr lang="zh-CN" altLang="en-US" sz="2109" b="1">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109"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69">
              <a:extLst>
                <a:ext uri="{FF2B5EF4-FFF2-40B4-BE49-F238E27FC236}">
                  <a16:creationId xmlns:a16="http://schemas.microsoft.com/office/drawing/2014/main" id="{EB28BC30-F382-4170-A87F-9C2EC6F5F846}"/>
                </a:ext>
              </a:extLst>
            </p:cNvPr>
            <p:cNvSpPr/>
            <p:nvPr/>
          </p:nvSpPr>
          <p:spPr>
            <a:xfrm>
              <a:off x="7017873" y="4257198"/>
              <a:ext cx="2625576" cy="395435"/>
            </a:xfrm>
            <a:prstGeom prst="rect">
              <a:avLst/>
            </a:prstGeom>
          </p:spPr>
          <p:txBody>
            <a:bodyPr wrap="square">
              <a:spAutoFit/>
            </a:bodyPr>
            <a:lstStyle/>
            <a:p>
              <a:pPr algn="r"/>
              <a:r>
                <a:rPr lang="zh-CN" altLang="en-US" sz="1055">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您的内容打在这里，或者通过复制您的文本后，在此框中选择粘贴，并选择只保留文字。</a:t>
              </a:r>
              <a:endParaRPr lang="zh-CN" altLang="en-US" sz="1055"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文本框 70">
              <a:extLst>
                <a:ext uri="{FF2B5EF4-FFF2-40B4-BE49-F238E27FC236}">
                  <a16:creationId xmlns:a16="http://schemas.microsoft.com/office/drawing/2014/main" id="{6F082214-762A-4632-87F4-1D4A3D8CE61F}"/>
                </a:ext>
              </a:extLst>
            </p:cNvPr>
            <p:cNvSpPr txBox="1"/>
            <p:nvPr/>
          </p:nvSpPr>
          <p:spPr>
            <a:xfrm>
              <a:off x="8574685" y="3390896"/>
              <a:ext cx="883405" cy="580020"/>
            </a:xfrm>
            <a:prstGeom prst="rect">
              <a:avLst/>
            </a:prstGeom>
            <a:noFill/>
          </p:spPr>
          <p:txBody>
            <a:bodyPr wrap="none" rtlCol="0">
              <a:spAutoFit/>
            </a:bodyPr>
            <a:lstStyle/>
            <a:p>
              <a:r>
                <a:rPr lang="en-US" altLang="zh-CN" sz="3375"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22</a:t>
              </a:r>
              <a:r>
                <a:rPr lang="en-US" altLang="zh-CN" sz="2109"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3375"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9973000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iterate type="lt">
                                    <p:tmPct val="3000"/>
                                  </p:iterate>
                                  <p:childTnLst>
                                    <p:set>
                                      <p:cBhvr>
                                        <p:cTn id="6" dur="1" fill="hold">
                                          <p:stCondLst>
                                            <p:cond delay="0"/>
                                          </p:stCondLst>
                                        </p:cTn>
                                        <p:tgtEl>
                                          <p:spTgt spid="2"/>
                                        </p:tgtEl>
                                        <p:attrNameLst>
                                          <p:attrName>style.visibility</p:attrName>
                                        </p:attrNameLst>
                                      </p:cBhvr>
                                      <p:to>
                                        <p:strVal val="visible"/>
                                      </p:to>
                                    </p:set>
                                    <p:animEffect transition="in" filter="wipe(up)">
                                      <p:cBhvr>
                                        <p:cTn id="7" dur="25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2" presetClass="entr" presetSubtype="4" fill="hold" grpId="0" nodeType="withEffect">
                                  <p:stCondLst>
                                    <p:cond delay="125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p:tgtEl>
                                          <p:spTgt spid="64"/>
                                        </p:tgtEl>
                                        <p:attrNameLst>
                                          <p:attrName>ppt_y</p:attrName>
                                        </p:attrNameLst>
                                      </p:cBhvr>
                                      <p:tavLst>
                                        <p:tav tm="0">
                                          <p:val>
                                            <p:strVal val="#ppt_y+#ppt_h*1.125000"/>
                                          </p:val>
                                        </p:tav>
                                        <p:tav tm="100000">
                                          <p:val>
                                            <p:strVal val="#ppt_y"/>
                                          </p:val>
                                        </p:tav>
                                      </p:tavLst>
                                    </p:anim>
                                    <p:animEffect transition="in" filter="wipe(up)">
                                      <p:cBhvr>
                                        <p:cTn id="14" dur="500"/>
                                        <p:tgtEl>
                                          <p:spTgt spid="64"/>
                                        </p:tgtEl>
                                      </p:cBhvr>
                                    </p:animEffect>
                                  </p:childTnLst>
                                </p:cTn>
                              </p:par>
                              <p:par>
                                <p:cTn id="15" presetID="12" presetClass="entr" presetSubtype="1" fill="hold" nodeType="withEffect">
                                  <p:stCondLst>
                                    <p:cond delay="1250"/>
                                  </p:stCondLst>
                                  <p:childTnLst>
                                    <p:set>
                                      <p:cBhvr>
                                        <p:cTn id="16" dur="1" fill="hold">
                                          <p:stCondLst>
                                            <p:cond delay="0"/>
                                          </p:stCondLst>
                                        </p:cTn>
                                        <p:tgtEl>
                                          <p:spTgt spid="65"/>
                                        </p:tgtEl>
                                        <p:attrNameLst>
                                          <p:attrName>style.visibility</p:attrName>
                                        </p:attrNameLst>
                                      </p:cBhvr>
                                      <p:to>
                                        <p:strVal val="visible"/>
                                      </p:to>
                                    </p:set>
                                    <p:anim calcmode="lin" valueType="num">
                                      <p:cBhvr additive="base">
                                        <p:cTn id="17" dur="500"/>
                                        <p:tgtEl>
                                          <p:spTgt spid="65"/>
                                        </p:tgtEl>
                                        <p:attrNameLst>
                                          <p:attrName>ppt_y</p:attrName>
                                        </p:attrNameLst>
                                      </p:cBhvr>
                                      <p:tavLst>
                                        <p:tav tm="0">
                                          <p:val>
                                            <p:strVal val="#ppt_y-#ppt_h*1.125000"/>
                                          </p:val>
                                        </p:tav>
                                        <p:tav tm="100000">
                                          <p:val>
                                            <p:strVal val="#ppt_y"/>
                                          </p:val>
                                        </p:tav>
                                      </p:tavLst>
                                    </p:anim>
                                    <p:animEffect transition="in" filter="wipe(down)">
                                      <p:cBhvr>
                                        <p:cTn id="18" dur="500"/>
                                        <p:tgtEl>
                                          <p:spTgt spid="65"/>
                                        </p:tgtEl>
                                      </p:cBhvr>
                                    </p:animEffect>
                                  </p:childTnLst>
                                </p:cTn>
                              </p:par>
                              <p:par>
                                <p:cTn id="19" presetID="16" presetClass="entr" presetSubtype="37" fill="hold" nodeType="withEffect">
                                  <p:stCondLst>
                                    <p:cond delay="1500"/>
                                  </p:stCondLst>
                                  <p:childTnLst>
                                    <p:set>
                                      <p:cBhvr>
                                        <p:cTn id="20" dur="1" fill="hold">
                                          <p:stCondLst>
                                            <p:cond delay="0"/>
                                          </p:stCondLst>
                                        </p:cTn>
                                        <p:tgtEl>
                                          <p:spTgt spid="7"/>
                                        </p:tgtEl>
                                        <p:attrNameLst>
                                          <p:attrName>style.visibility</p:attrName>
                                        </p:attrNameLst>
                                      </p:cBhvr>
                                      <p:to>
                                        <p:strVal val="visible"/>
                                      </p:to>
                                    </p:set>
                                    <p:animEffect transition="in" filter="barn(outVertical)">
                                      <p:cBhvr>
                                        <p:cTn id="21" dur="500"/>
                                        <p:tgtEl>
                                          <p:spTgt spid="7"/>
                                        </p:tgtEl>
                                      </p:cBhvr>
                                    </p:animEffect>
                                  </p:childTnLst>
                                </p:cTn>
                              </p:par>
                              <p:par>
                                <p:cTn id="22" presetID="12" presetClass="entr" presetSubtype="1" fill="hold" nodeType="withEffect">
                                  <p:stCondLst>
                                    <p:cond delay="2000"/>
                                  </p:stCondLst>
                                  <p:childTnLst>
                                    <p:set>
                                      <p:cBhvr>
                                        <p:cTn id="23" dur="1" fill="hold">
                                          <p:stCondLst>
                                            <p:cond delay="0"/>
                                          </p:stCondLst>
                                        </p:cTn>
                                        <p:tgtEl>
                                          <p:spTgt spid="68"/>
                                        </p:tgtEl>
                                        <p:attrNameLst>
                                          <p:attrName>style.visibility</p:attrName>
                                        </p:attrNameLst>
                                      </p:cBhvr>
                                      <p:to>
                                        <p:strVal val="visible"/>
                                      </p:to>
                                    </p:set>
                                    <p:anim calcmode="lin" valueType="num">
                                      <p:cBhvr additive="base">
                                        <p:cTn id="24" dur="500"/>
                                        <p:tgtEl>
                                          <p:spTgt spid="68"/>
                                        </p:tgtEl>
                                        <p:attrNameLst>
                                          <p:attrName>ppt_y</p:attrName>
                                        </p:attrNameLst>
                                      </p:cBhvr>
                                      <p:tavLst>
                                        <p:tav tm="0">
                                          <p:val>
                                            <p:strVal val="#ppt_y-#ppt_h*1.125000"/>
                                          </p:val>
                                        </p:tav>
                                        <p:tav tm="100000">
                                          <p:val>
                                            <p:strVal val="#ppt_y"/>
                                          </p:val>
                                        </p:tav>
                                      </p:tavLst>
                                    </p:anim>
                                    <p:animEffect transition="in" filter="wipe(down)">
                                      <p:cBhvr>
                                        <p:cTn id="25" dur="500"/>
                                        <p:tgtEl>
                                          <p:spTgt spid="68"/>
                                        </p:tgtEl>
                                      </p:cBhvr>
                                    </p:animEffect>
                                  </p:childTnLst>
                                </p:cTn>
                              </p:par>
                              <p:par>
                                <p:cTn id="26" presetID="12" presetClass="entr" presetSubtype="4" fill="hold" nodeType="withEffect">
                                  <p:stCondLst>
                                    <p:cond delay="200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p:tgtEl>
                                          <p:spTgt spid="3"/>
                                        </p:tgtEl>
                                        <p:attrNameLst>
                                          <p:attrName>ppt_y</p:attrName>
                                        </p:attrNameLst>
                                      </p:cBhvr>
                                      <p:tavLst>
                                        <p:tav tm="0">
                                          <p:val>
                                            <p:strVal val="#ppt_y+#ppt_h*1.125000"/>
                                          </p:val>
                                        </p:tav>
                                        <p:tav tm="100000">
                                          <p:val>
                                            <p:strVal val="#ppt_y"/>
                                          </p:val>
                                        </p:tav>
                                      </p:tavLst>
                                    </p:anim>
                                    <p:animEffect transition="in" filter="wipe(up)">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3" grpId="0" animBg="1"/>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5D394D1-6B5F-42A3-B7B8-4B81B0CF684F}"/>
              </a:ext>
            </a:extLst>
          </p:cNvPr>
          <p:cNvPicPr>
            <a:picLocks noChangeAspect="1"/>
          </p:cNvPicPr>
          <p:nvPr/>
        </p:nvPicPr>
        <p:blipFill rotWithShape="1">
          <a:blip r:embed="rId3"/>
          <a:srcRect l="48897"/>
          <a:stretch>
            <a:fillRect/>
          </a:stretch>
        </p:blipFill>
        <p:spPr>
          <a:xfrm>
            <a:off x="353" y="375817"/>
            <a:ext cx="3308728" cy="6481017"/>
          </a:xfrm>
          <a:prstGeom prst="rect">
            <a:avLst/>
          </a:prstGeom>
        </p:spPr>
      </p:pic>
      <p:grpSp>
        <p:nvGrpSpPr>
          <p:cNvPr id="3" name="组合 2">
            <a:extLst>
              <a:ext uri="{FF2B5EF4-FFF2-40B4-BE49-F238E27FC236}">
                <a16:creationId xmlns:a16="http://schemas.microsoft.com/office/drawing/2014/main" id="{AF59CE90-08A5-49F6-86E8-578F7A927123}"/>
              </a:ext>
            </a:extLst>
          </p:cNvPr>
          <p:cNvGrpSpPr/>
          <p:nvPr/>
        </p:nvGrpSpPr>
        <p:grpSpPr>
          <a:xfrm>
            <a:off x="-26435" y="681356"/>
            <a:ext cx="4740313" cy="5867116"/>
            <a:chOff x="-25400" y="646062"/>
            <a:chExt cx="4494766" cy="5563200"/>
          </a:xfrm>
        </p:grpSpPr>
        <p:grpSp>
          <p:nvGrpSpPr>
            <p:cNvPr id="4" name="组合 3">
              <a:extLst>
                <a:ext uri="{FF2B5EF4-FFF2-40B4-BE49-F238E27FC236}">
                  <a16:creationId xmlns:a16="http://schemas.microsoft.com/office/drawing/2014/main" id="{CB904D7E-C827-4240-9136-C45EE13A9D0D}"/>
                </a:ext>
              </a:extLst>
            </p:cNvPr>
            <p:cNvGrpSpPr/>
            <p:nvPr/>
          </p:nvGrpSpPr>
          <p:grpSpPr>
            <a:xfrm>
              <a:off x="-25400" y="702733"/>
              <a:ext cx="4470400" cy="2751667"/>
              <a:chOff x="-25400" y="702733"/>
              <a:chExt cx="4470400" cy="2751667"/>
            </a:xfrm>
          </p:grpSpPr>
          <p:sp>
            <p:nvSpPr>
              <p:cNvPr id="15" name="任意多边形 8">
                <a:extLst>
                  <a:ext uri="{FF2B5EF4-FFF2-40B4-BE49-F238E27FC236}">
                    <a16:creationId xmlns:a16="http://schemas.microsoft.com/office/drawing/2014/main" id="{5CD3C832-2594-47E9-B575-88E2300CD972}"/>
                  </a:ext>
                </a:extLst>
              </p:cNvPr>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任意多边形 9">
                <a:extLst>
                  <a:ext uri="{FF2B5EF4-FFF2-40B4-BE49-F238E27FC236}">
                    <a16:creationId xmlns:a16="http://schemas.microsoft.com/office/drawing/2014/main" id="{35AD9FE4-8367-4229-B496-8D49E223A5C9}"/>
                  </a:ext>
                </a:extLst>
              </p:cNvPr>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任意多边形 10">
                <a:extLst>
                  <a:ext uri="{FF2B5EF4-FFF2-40B4-BE49-F238E27FC236}">
                    <a16:creationId xmlns:a16="http://schemas.microsoft.com/office/drawing/2014/main" id="{F9224328-523E-47FA-BFAF-DA73A23E2695}"/>
                  </a:ext>
                </a:extLst>
              </p:cNvPr>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 name="组合 4">
              <a:extLst>
                <a:ext uri="{FF2B5EF4-FFF2-40B4-BE49-F238E27FC236}">
                  <a16:creationId xmlns:a16="http://schemas.microsoft.com/office/drawing/2014/main" id="{34CF5867-6984-4296-B1D1-675A5646878B}"/>
                </a:ext>
              </a:extLst>
            </p:cNvPr>
            <p:cNvGrpSpPr/>
            <p:nvPr/>
          </p:nvGrpSpPr>
          <p:grpSpPr>
            <a:xfrm flipV="1">
              <a:off x="-25400" y="3403598"/>
              <a:ext cx="4470400" cy="2751667"/>
              <a:chOff x="-25400" y="702733"/>
              <a:chExt cx="4470400" cy="2751667"/>
            </a:xfrm>
          </p:grpSpPr>
          <p:sp>
            <p:nvSpPr>
              <p:cNvPr id="12" name="任意多边形 13">
                <a:extLst>
                  <a:ext uri="{FF2B5EF4-FFF2-40B4-BE49-F238E27FC236}">
                    <a16:creationId xmlns:a16="http://schemas.microsoft.com/office/drawing/2014/main" id="{48E802AC-BAE4-45EB-8E6C-A15454D98F56}"/>
                  </a:ext>
                </a:extLst>
              </p:cNvPr>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任意多边形 14">
                <a:extLst>
                  <a:ext uri="{FF2B5EF4-FFF2-40B4-BE49-F238E27FC236}">
                    <a16:creationId xmlns:a16="http://schemas.microsoft.com/office/drawing/2014/main" id="{7EFB2577-993B-47D4-8904-91301B90FD30}"/>
                  </a:ext>
                </a:extLst>
              </p:cNvPr>
              <p:cNvSpPr/>
              <p:nvPr/>
            </p:nvSpPr>
            <p:spPr>
              <a:xfrm>
                <a:off x="-25400" y="1786467"/>
                <a:ext cx="4445000" cy="1659466"/>
              </a:xfrm>
              <a:custGeom>
                <a:avLst/>
                <a:gdLst>
                  <a:gd name="connsiteX0" fmla="*/ 0 w 4445000"/>
                  <a:gd name="connsiteY0" fmla="*/ 1659466 h 1659466"/>
                  <a:gd name="connsiteX1" fmla="*/ 2472267 w 4445000"/>
                  <a:gd name="connsiteY1" fmla="*/ 0 h 1659466"/>
                  <a:gd name="connsiteX2" fmla="*/ 4445000 w 4445000"/>
                  <a:gd name="connsiteY2" fmla="*/ 0 h 1659466"/>
                </a:gdLst>
                <a:ahLst/>
                <a:cxnLst>
                  <a:cxn ang="0">
                    <a:pos x="connsiteX0" y="connsiteY0"/>
                  </a:cxn>
                  <a:cxn ang="0">
                    <a:pos x="connsiteX1" y="connsiteY1"/>
                  </a:cxn>
                  <a:cxn ang="0">
                    <a:pos x="connsiteX2" y="connsiteY2"/>
                  </a:cxn>
                </a:cxnLst>
                <a:rect l="l" t="t" r="r" b="b"/>
                <a:pathLst>
                  <a:path w="4445000" h="1659466">
                    <a:moveTo>
                      <a:pt x="0" y="1659466"/>
                    </a:moveTo>
                    <a:lnTo>
                      <a:pt x="2472267" y="0"/>
                    </a:lnTo>
                    <a:lnTo>
                      <a:pt x="44450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任意多边形 15">
                <a:extLst>
                  <a:ext uri="{FF2B5EF4-FFF2-40B4-BE49-F238E27FC236}">
                    <a16:creationId xmlns:a16="http://schemas.microsoft.com/office/drawing/2014/main" id="{92F4EE10-C7F6-4C4B-A71C-D886E2740081}"/>
                  </a:ext>
                </a:extLst>
              </p:cNvPr>
              <p:cNvSpPr/>
              <p:nvPr/>
            </p:nvSpPr>
            <p:spPr>
              <a:xfrm>
                <a:off x="-25400" y="2861733"/>
                <a:ext cx="4394200" cy="592667"/>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 name="椭圆 5">
              <a:extLst>
                <a:ext uri="{FF2B5EF4-FFF2-40B4-BE49-F238E27FC236}">
                  <a16:creationId xmlns:a16="http://schemas.microsoft.com/office/drawing/2014/main" id="{7B5C43A8-CD39-4120-B925-06ACD9EF17FE}"/>
                </a:ext>
              </a:extLst>
            </p:cNvPr>
            <p:cNvSpPr/>
            <p:nvPr/>
          </p:nvSpPr>
          <p:spPr>
            <a:xfrm>
              <a:off x="4361366" y="646062"/>
              <a:ext cx="108000" cy="108000"/>
            </a:xfrm>
            <a:prstGeom prst="ellipse">
              <a:avLst/>
            </a:prstGeom>
            <a:solidFill>
              <a:srgbClr val="59595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椭圆 6">
              <a:extLst>
                <a:ext uri="{FF2B5EF4-FFF2-40B4-BE49-F238E27FC236}">
                  <a16:creationId xmlns:a16="http://schemas.microsoft.com/office/drawing/2014/main" id="{310078DE-FA97-41AA-A375-C56BD9841ABA}"/>
                </a:ext>
              </a:extLst>
            </p:cNvPr>
            <p:cNvSpPr/>
            <p:nvPr/>
          </p:nvSpPr>
          <p:spPr>
            <a:xfrm>
              <a:off x="4361366" y="1732467"/>
              <a:ext cx="108000" cy="108000"/>
            </a:xfrm>
            <a:prstGeom prst="ellipse">
              <a:avLst/>
            </a:prstGeom>
            <a:solidFill>
              <a:srgbClr val="59595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椭圆 7">
              <a:extLst>
                <a:ext uri="{FF2B5EF4-FFF2-40B4-BE49-F238E27FC236}">
                  <a16:creationId xmlns:a16="http://schemas.microsoft.com/office/drawing/2014/main" id="{0C22C18E-B8F7-484F-ABAB-5B4F47E95E3A}"/>
                </a:ext>
              </a:extLst>
            </p:cNvPr>
            <p:cNvSpPr/>
            <p:nvPr/>
          </p:nvSpPr>
          <p:spPr>
            <a:xfrm>
              <a:off x="4361366" y="2814032"/>
              <a:ext cx="108000" cy="108000"/>
            </a:xfrm>
            <a:prstGeom prst="ellipse">
              <a:avLst/>
            </a:prstGeom>
            <a:solidFill>
              <a:srgbClr val="59595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a:extLst>
                <a:ext uri="{FF2B5EF4-FFF2-40B4-BE49-F238E27FC236}">
                  <a16:creationId xmlns:a16="http://schemas.microsoft.com/office/drawing/2014/main" id="{C36E7777-89BE-450B-8781-A73877A28288}"/>
                </a:ext>
              </a:extLst>
            </p:cNvPr>
            <p:cNvSpPr/>
            <p:nvPr/>
          </p:nvSpPr>
          <p:spPr>
            <a:xfrm>
              <a:off x="4361366" y="3933800"/>
              <a:ext cx="108000" cy="108000"/>
            </a:xfrm>
            <a:prstGeom prst="ellipse">
              <a:avLst/>
            </a:prstGeom>
            <a:solidFill>
              <a:srgbClr val="59595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a:extLst>
                <a:ext uri="{FF2B5EF4-FFF2-40B4-BE49-F238E27FC236}">
                  <a16:creationId xmlns:a16="http://schemas.microsoft.com/office/drawing/2014/main" id="{F6EC3E8C-2F78-4F98-B50E-1C2275E6139E}"/>
                </a:ext>
              </a:extLst>
            </p:cNvPr>
            <p:cNvSpPr/>
            <p:nvPr/>
          </p:nvSpPr>
          <p:spPr>
            <a:xfrm>
              <a:off x="4361366" y="5017531"/>
              <a:ext cx="108000" cy="108000"/>
            </a:xfrm>
            <a:prstGeom prst="ellipse">
              <a:avLst/>
            </a:prstGeom>
            <a:solidFill>
              <a:srgbClr val="59595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a:extLst>
                <a:ext uri="{FF2B5EF4-FFF2-40B4-BE49-F238E27FC236}">
                  <a16:creationId xmlns:a16="http://schemas.microsoft.com/office/drawing/2014/main" id="{0CCDA7EA-5759-4FA2-9EE6-0620CCDC48EF}"/>
                </a:ext>
              </a:extLst>
            </p:cNvPr>
            <p:cNvSpPr/>
            <p:nvPr/>
          </p:nvSpPr>
          <p:spPr>
            <a:xfrm>
              <a:off x="4361366" y="6101262"/>
              <a:ext cx="108000" cy="108000"/>
            </a:xfrm>
            <a:prstGeom prst="ellipse">
              <a:avLst/>
            </a:prstGeom>
            <a:solidFill>
              <a:srgbClr val="59595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8" name="组合 17">
            <a:extLst>
              <a:ext uri="{FF2B5EF4-FFF2-40B4-BE49-F238E27FC236}">
                <a16:creationId xmlns:a16="http://schemas.microsoft.com/office/drawing/2014/main" id="{D0A1DD92-0B80-45F2-9518-11893C42F7B1}"/>
              </a:ext>
            </a:extLst>
          </p:cNvPr>
          <p:cNvGrpSpPr/>
          <p:nvPr/>
        </p:nvGrpSpPr>
        <p:grpSpPr>
          <a:xfrm>
            <a:off x="4818771" y="456026"/>
            <a:ext cx="7767644" cy="556434"/>
            <a:chOff x="4568825" y="432404"/>
            <a:chExt cx="7365281" cy="527611"/>
          </a:xfrm>
        </p:grpSpPr>
        <p:sp>
          <p:nvSpPr>
            <p:cNvPr id="19" name="矩形 18">
              <a:extLst>
                <a:ext uri="{FF2B5EF4-FFF2-40B4-BE49-F238E27FC236}">
                  <a16:creationId xmlns:a16="http://schemas.microsoft.com/office/drawing/2014/main" id="{A6584DF1-7380-4752-A1ED-A844824DF4DC}"/>
                </a:ext>
              </a:extLst>
            </p:cNvPr>
            <p:cNvSpPr/>
            <p:nvPr/>
          </p:nvSpPr>
          <p:spPr>
            <a:xfrm>
              <a:off x="6961426" y="432404"/>
              <a:ext cx="4972680" cy="527611"/>
            </a:xfrm>
            <a:prstGeom prst="rect">
              <a:avLst/>
            </a:prstGeom>
          </p:spPr>
          <p:txBody>
            <a:bodyPr wrap="square">
              <a:spAutoFit/>
            </a:bodyPr>
            <a:lstStyle/>
            <a:p>
              <a:pPr>
                <a:lnSpc>
                  <a:spcPct val="130000"/>
                </a:lnSpc>
              </a:pPr>
              <a:r>
                <a:rPr lang="zh-CN" altLang="en-US" sz="116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16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 name="组合 19">
              <a:extLst>
                <a:ext uri="{FF2B5EF4-FFF2-40B4-BE49-F238E27FC236}">
                  <a16:creationId xmlns:a16="http://schemas.microsoft.com/office/drawing/2014/main" id="{1208A565-1AF2-4FFC-B0CD-AAEACF70BA49}"/>
                </a:ext>
              </a:extLst>
            </p:cNvPr>
            <p:cNvGrpSpPr/>
            <p:nvPr/>
          </p:nvGrpSpPr>
          <p:grpSpPr>
            <a:xfrm>
              <a:off x="4568825" y="438589"/>
              <a:ext cx="2300757" cy="509896"/>
              <a:chOff x="888096" y="1000203"/>
              <a:chExt cx="4259825" cy="944066"/>
            </a:xfrm>
          </p:grpSpPr>
          <p:sp>
            <p:nvSpPr>
              <p:cNvPr id="22" name="矩形 21">
                <a:extLst>
                  <a:ext uri="{FF2B5EF4-FFF2-40B4-BE49-F238E27FC236}">
                    <a16:creationId xmlns:a16="http://schemas.microsoft.com/office/drawing/2014/main" id="{1FDA3B3D-BC25-476F-BDD5-1A2836B1F3F4}"/>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椭圆 22">
                <a:extLst>
                  <a:ext uri="{FF2B5EF4-FFF2-40B4-BE49-F238E27FC236}">
                    <a16:creationId xmlns:a16="http://schemas.microsoft.com/office/drawing/2014/main" id="{07B0F190-A9E9-4BB7-8B4C-936C33C31890}"/>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椭圆 23">
                <a:extLst>
                  <a:ext uri="{FF2B5EF4-FFF2-40B4-BE49-F238E27FC236}">
                    <a16:creationId xmlns:a16="http://schemas.microsoft.com/office/drawing/2014/main" id="{4A4355D3-2F8B-4D44-B6F9-2DD392DFA5D4}"/>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椭圆 24">
                <a:extLst>
                  <a:ext uri="{FF2B5EF4-FFF2-40B4-BE49-F238E27FC236}">
                    <a16:creationId xmlns:a16="http://schemas.microsoft.com/office/drawing/2014/main" id="{F38F3FBA-816C-49BE-94A5-838FEFA49351}"/>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椭圆 25">
                <a:extLst>
                  <a:ext uri="{FF2B5EF4-FFF2-40B4-BE49-F238E27FC236}">
                    <a16:creationId xmlns:a16="http://schemas.microsoft.com/office/drawing/2014/main" id="{15B6335C-4A0E-48DC-BAB3-BC97874C1522}"/>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1" name="矩形 20">
              <a:extLst>
                <a:ext uri="{FF2B5EF4-FFF2-40B4-BE49-F238E27FC236}">
                  <a16:creationId xmlns:a16="http://schemas.microsoft.com/office/drawing/2014/main" id="{781FA72B-D03C-4312-B17C-D38BA2D78090}"/>
                </a:ext>
              </a:extLst>
            </p:cNvPr>
            <p:cNvSpPr/>
            <p:nvPr/>
          </p:nvSpPr>
          <p:spPr>
            <a:xfrm>
              <a:off x="4677733" y="513965"/>
              <a:ext cx="1926103" cy="35020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点击此处添加标题</a:t>
              </a:r>
            </a:p>
          </p:txBody>
        </p:sp>
      </p:grpSp>
      <p:grpSp>
        <p:nvGrpSpPr>
          <p:cNvPr id="27" name="组合 26">
            <a:extLst>
              <a:ext uri="{FF2B5EF4-FFF2-40B4-BE49-F238E27FC236}">
                <a16:creationId xmlns:a16="http://schemas.microsoft.com/office/drawing/2014/main" id="{4BC3CE3B-A382-4CC9-94C9-E1F6D9951CC7}"/>
              </a:ext>
            </a:extLst>
          </p:cNvPr>
          <p:cNvGrpSpPr/>
          <p:nvPr/>
        </p:nvGrpSpPr>
        <p:grpSpPr>
          <a:xfrm>
            <a:off x="4818771" y="1603290"/>
            <a:ext cx="7767644" cy="556434"/>
            <a:chOff x="4568825" y="432404"/>
            <a:chExt cx="7365281" cy="527611"/>
          </a:xfrm>
        </p:grpSpPr>
        <p:sp>
          <p:nvSpPr>
            <p:cNvPr id="28" name="矩形 27">
              <a:extLst>
                <a:ext uri="{FF2B5EF4-FFF2-40B4-BE49-F238E27FC236}">
                  <a16:creationId xmlns:a16="http://schemas.microsoft.com/office/drawing/2014/main" id="{CC02598C-44DE-49DD-98CB-95346C217C07}"/>
                </a:ext>
              </a:extLst>
            </p:cNvPr>
            <p:cNvSpPr/>
            <p:nvPr/>
          </p:nvSpPr>
          <p:spPr>
            <a:xfrm>
              <a:off x="6961426" y="432404"/>
              <a:ext cx="4972680" cy="527611"/>
            </a:xfrm>
            <a:prstGeom prst="rect">
              <a:avLst/>
            </a:prstGeom>
          </p:spPr>
          <p:txBody>
            <a:bodyPr wrap="square">
              <a:spAutoFit/>
            </a:bodyPr>
            <a:lstStyle/>
            <a:p>
              <a:pPr>
                <a:lnSpc>
                  <a:spcPct val="130000"/>
                </a:lnSpc>
              </a:pPr>
              <a:r>
                <a:rPr lang="zh-CN" altLang="en-US" sz="116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16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9" name="组合 28">
              <a:extLst>
                <a:ext uri="{FF2B5EF4-FFF2-40B4-BE49-F238E27FC236}">
                  <a16:creationId xmlns:a16="http://schemas.microsoft.com/office/drawing/2014/main" id="{8B1568A1-F183-46A2-B1E1-671371E79216}"/>
                </a:ext>
              </a:extLst>
            </p:cNvPr>
            <p:cNvGrpSpPr/>
            <p:nvPr/>
          </p:nvGrpSpPr>
          <p:grpSpPr>
            <a:xfrm>
              <a:off x="4568825" y="438589"/>
              <a:ext cx="2300757" cy="509896"/>
              <a:chOff x="888096" y="1000203"/>
              <a:chExt cx="4259825" cy="944066"/>
            </a:xfrm>
          </p:grpSpPr>
          <p:sp>
            <p:nvSpPr>
              <p:cNvPr id="31" name="矩形 30">
                <a:extLst>
                  <a:ext uri="{FF2B5EF4-FFF2-40B4-BE49-F238E27FC236}">
                    <a16:creationId xmlns:a16="http://schemas.microsoft.com/office/drawing/2014/main" id="{8E5DBEC2-E4A6-4EA6-B1F9-0DAF5749FA54}"/>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椭圆 31">
                <a:extLst>
                  <a:ext uri="{FF2B5EF4-FFF2-40B4-BE49-F238E27FC236}">
                    <a16:creationId xmlns:a16="http://schemas.microsoft.com/office/drawing/2014/main" id="{850738D2-7ED2-41DE-9267-A5546C89668E}"/>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椭圆 32">
                <a:extLst>
                  <a:ext uri="{FF2B5EF4-FFF2-40B4-BE49-F238E27FC236}">
                    <a16:creationId xmlns:a16="http://schemas.microsoft.com/office/drawing/2014/main" id="{81E7A238-15DD-4E9C-9D7C-10BBEA550D42}"/>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椭圆 33">
                <a:extLst>
                  <a:ext uri="{FF2B5EF4-FFF2-40B4-BE49-F238E27FC236}">
                    <a16:creationId xmlns:a16="http://schemas.microsoft.com/office/drawing/2014/main" id="{AD7FC958-12F7-4083-B6E8-9B8F542813C0}"/>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椭圆 34">
                <a:extLst>
                  <a:ext uri="{FF2B5EF4-FFF2-40B4-BE49-F238E27FC236}">
                    <a16:creationId xmlns:a16="http://schemas.microsoft.com/office/drawing/2014/main" id="{9B956A26-EF30-40E9-8ECA-41FA2F52DC3C}"/>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0" name="矩形 29">
              <a:extLst>
                <a:ext uri="{FF2B5EF4-FFF2-40B4-BE49-F238E27FC236}">
                  <a16:creationId xmlns:a16="http://schemas.microsoft.com/office/drawing/2014/main" id="{8E6F7E8D-07F9-496F-BB90-6B99A7C99BA7}"/>
                </a:ext>
              </a:extLst>
            </p:cNvPr>
            <p:cNvSpPr/>
            <p:nvPr/>
          </p:nvSpPr>
          <p:spPr>
            <a:xfrm>
              <a:off x="4677733" y="513965"/>
              <a:ext cx="1926103" cy="35020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点击此处添加标题</a:t>
              </a:r>
            </a:p>
          </p:txBody>
        </p:sp>
      </p:grpSp>
      <p:grpSp>
        <p:nvGrpSpPr>
          <p:cNvPr id="36" name="组合 35">
            <a:extLst>
              <a:ext uri="{FF2B5EF4-FFF2-40B4-BE49-F238E27FC236}">
                <a16:creationId xmlns:a16="http://schemas.microsoft.com/office/drawing/2014/main" id="{14F01CDB-94B0-4235-9763-7A5B4414250A}"/>
              </a:ext>
            </a:extLst>
          </p:cNvPr>
          <p:cNvGrpSpPr/>
          <p:nvPr/>
        </p:nvGrpSpPr>
        <p:grpSpPr>
          <a:xfrm>
            <a:off x="4818771" y="2769049"/>
            <a:ext cx="7767644" cy="556434"/>
            <a:chOff x="4568825" y="432404"/>
            <a:chExt cx="7365281" cy="527611"/>
          </a:xfrm>
        </p:grpSpPr>
        <p:sp>
          <p:nvSpPr>
            <p:cNvPr id="37" name="矩形 36">
              <a:extLst>
                <a:ext uri="{FF2B5EF4-FFF2-40B4-BE49-F238E27FC236}">
                  <a16:creationId xmlns:a16="http://schemas.microsoft.com/office/drawing/2014/main" id="{503AE227-0D1A-44CC-AD27-54645841CD99}"/>
                </a:ext>
              </a:extLst>
            </p:cNvPr>
            <p:cNvSpPr/>
            <p:nvPr/>
          </p:nvSpPr>
          <p:spPr>
            <a:xfrm>
              <a:off x="6961426" y="432404"/>
              <a:ext cx="4972680" cy="527611"/>
            </a:xfrm>
            <a:prstGeom prst="rect">
              <a:avLst/>
            </a:prstGeom>
          </p:spPr>
          <p:txBody>
            <a:bodyPr wrap="square">
              <a:spAutoFit/>
            </a:bodyPr>
            <a:lstStyle/>
            <a:p>
              <a:pPr>
                <a:lnSpc>
                  <a:spcPct val="130000"/>
                </a:lnSpc>
              </a:pPr>
              <a:r>
                <a:rPr lang="zh-CN" altLang="en-US" sz="116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16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a:extLst>
                <a:ext uri="{FF2B5EF4-FFF2-40B4-BE49-F238E27FC236}">
                  <a16:creationId xmlns:a16="http://schemas.microsoft.com/office/drawing/2014/main" id="{BF6CC1FC-E892-4BB0-B25F-97BCC9C53505}"/>
                </a:ext>
              </a:extLst>
            </p:cNvPr>
            <p:cNvGrpSpPr/>
            <p:nvPr/>
          </p:nvGrpSpPr>
          <p:grpSpPr>
            <a:xfrm>
              <a:off x="4568825" y="438589"/>
              <a:ext cx="2300757" cy="509896"/>
              <a:chOff x="888096" y="1000203"/>
              <a:chExt cx="4259825" cy="944066"/>
            </a:xfrm>
          </p:grpSpPr>
          <p:sp>
            <p:nvSpPr>
              <p:cNvPr id="40" name="矩形 39">
                <a:extLst>
                  <a:ext uri="{FF2B5EF4-FFF2-40B4-BE49-F238E27FC236}">
                    <a16:creationId xmlns:a16="http://schemas.microsoft.com/office/drawing/2014/main" id="{C8D50C26-5AC5-4AF7-B485-B6A4451DA298}"/>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椭圆 40">
                <a:extLst>
                  <a:ext uri="{FF2B5EF4-FFF2-40B4-BE49-F238E27FC236}">
                    <a16:creationId xmlns:a16="http://schemas.microsoft.com/office/drawing/2014/main" id="{4D4BD913-91F3-4F31-BA32-A7FC2FB8FC01}"/>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椭圆 41">
                <a:extLst>
                  <a:ext uri="{FF2B5EF4-FFF2-40B4-BE49-F238E27FC236}">
                    <a16:creationId xmlns:a16="http://schemas.microsoft.com/office/drawing/2014/main" id="{8B84F12B-08BE-4908-A66F-52794C11F1D8}"/>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椭圆 42">
                <a:extLst>
                  <a:ext uri="{FF2B5EF4-FFF2-40B4-BE49-F238E27FC236}">
                    <a16:creationId xmlns:a16="http://schemas.microsoft.com/office/drawing/2014/main" id="{0F86DFC4-1CB0-4996-B1AC-E8FC2FA5AEB5}"/>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椭圆 43">
                <a:extLst>
                  <a:ext uri="{FF2B5EF4-FFF2-40B4-BE49-F238E27FC236}">
                    <a16:creationId xmlns:a16="http://schemas.microsoft.com/office/drawing/2014/main" id="{DB6E6B43-34B0-418F-AD51-74779EACDEA9}"/>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矩形 38">
              <a:extLst>
                <a:ext uri="{FF2B5EF4-FFF2-40B4-BE49-F238E27FC236}">
                  <a16:creationId xmlns:a16="http://schemas.microsoft.com/office/drawing/2014/main" id="{736DCEEB-35B5-4334-8C32-FE3280018293}"/>
                </a:ext>
              </a:extLst>
            </p:cNvPr>
            <p:cNvSpPr/>
            <p:nvPr/>
          </p:nvSpPr>
          <p:spPr>
            <a:xfrm>
              <a:off x="4677733" y="513965"/>
              <a:ext cx="1926103" cy="35020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点击此处添加标题</a:t>
              </a:r>
            </a:p>
          </p:txBody>
        </p:sp>
      </p:grpSp>
      <p:grpSp>
        <p:nvGrpSpPr>
          <p:cNvPr id="45" name="组合 44">
            <a:extLst>
              <a:ext uri="{FF2B5EF4-FFF2-40B4-BE49-F238E27FC236}">
                <a16:creationId xmlns:a16="http://schemas.microsoft.com/office/drawing/2014/main" id="{26498975-73E3-49C3-98D0-D9F7715729CF}"/>
              </a:ext>
            </a:extLst>
          </p:cNvPr>
          <p:cNvGrpSpPr/>
          <p:nvPr/>
        </p:nvGrpSpPr>
        <p:grpSpPr>
          <a:xfrm>
            <a:off x="4818771" y="3924881"/>
            <a:ext cx="7767644" cy="556434"/>
            <a:chOff x="4568825" y="432404"/>
            <a:chExt cx="7365281" cy="527611"/>
          </a:xfrm>
        </p:grpSpPr>
        <p:sp>
          <p:nvSpPr>
            <p:cNvPr id="46" name="矩形 45">
              <a:extLst>
                <a:ext uri="{FF2B5EF4-FFF2-40B4-BE49-F238E27FC236}">
                  <a16:creationId xmlns:a16="http://schemas.microsoft.com/office/drawing/2014/main" id="{FA063F30-6563-4D53-9D9F-EB404CA82A6E}"/>
                </a:ext>
              </a:extLst>
            </p:cNvPr>
            <p:cNvSpPr/>
            <p:nvPr/>
          </p:nvSpPr>
          <p:spPr>
            <a:xfrm>
              <a:off x="6961426" y="432404"/>
              <a:ext cx="4972680" cy="527611"/>
            </a:xfrm>
            <a:prstGeom prst="rect">
              <a:avLst/>
            </a:prstGeom>
          </p:spPr>
          <p:txBody>
            <a:bodyPr wrap="square">
              <a:spAutoFit/>
            </a:bodyPr>
            <a:lstStyle/>
            <a:p>
              <a:pPr>
                <a:lnSpc>
                  <a:spcPct val="130000"/>
                </a:lnSpc>
              </a:pPr>
              <a:r>
                <a:rPr lang="zh-CN" altLang="en-US" sz="116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16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7" name="组合 46">
              <a:extLst>
                <a:ext uri="{FF2B5EF4-FFF2-40B4-BE49-F238E27FC236}">
                  <a16:creationId xmlns:a16="http://schemas.microsoft.com/office/drawing/2014/main" id="{6453ED5F-44DE-4DD5-B944-38AFF3D2367E}"/>
                </a:ext>
              </a:extLst>
            </p:cNvPr>
            <p:cNvGrpSpPr/>
            <p:nvPr/>
          </p:nvGrpSpPr>
          <p:grpSpPr>
            <a:xfrm>
              <a:off x="4568825" y="438589"/>
              <a:ext cx="2300757" cy="509896"/>
              <a:chOff x="888096" y="1000203"/>
              <a:chExt cx="4259825" cy="944066"/>
            </a:xfrm>
          </p:grpSpPr>
          <p:sp>
            <p:nvSpPr>
              <p:cNvPr id="49" name="矩形 48">
                <a:extLst>
                  <a:ext uri="{FF2B5EF4-FFF2-40B4-BE49-F238E27FC236}">
                    <a16:creationId xmlns:a16="http://schemas.microsoft.com/office/drawing/2014/main" id="{A272B93A-904E-4A87-A77D-3910EAABBE86}"/>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a:extLst>
                  <a:ext uri="{FF2B5EF4-FFF2-40B4-BE49-F238E27FC236}">
                    <a16:creationId xmlns:a16="http://schemas.microsoft.com/office/drawing/2014/main" id="{D42CEEE9-D755-43D2-BF7B-2CFB3F73939C}"/>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a:extLst>
                  <a:ext uri="{FF2B5EF4-FFF2-40B4-BE49-F238E27FC236}">
                    <a16:creationId xmlns:a16="http://schemas.microsoft.com/office/drawing/2014/main" id="{02FFF01E-D522-4F82-BEBD-7F1C3AD6720D}"/>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a:extLst>
                  <a:ext uri="{FF2B5EF4-FFF2-40B4-BE49-F238E27FC236}">
                    <a16:creationId xmlns:a16="http://schemas.microsoft.com/office/drawing/2014/main" id="{E5F903E6-BC4C-4414-B7E6-1FADB5EF2996}"/>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椭圆 52">
                <a:extLst>
                  <a:ext uri="{FF2B5EF4-FFF2-40B4-BE49-F238E27FC236}">
                    <a16:creationId xmlns:a16="http://schemas.microsoft.com/office/drawing/2014/main" id="{2D6E28BE-238B-49F8-A3DD-CDB4177125F1}"/>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8" name="矩形 47">
              <a:extLst>
                <a:ext uri="{FF2B5EF4-FFF2-40B4-BE49-F238E27FC236}">
                  <a16:creationId xmlns:a16="http://schemas.microsoft.com/office/drawing/2014/main" id="{2F8B318E-5697-4738-A466-80171986FB14}"/>
                </a:ext>
              </a:extLst>
            </p:cNvPr>
            <p:cNvSpPr/>
            <p:nvPr/>
          </p:nvSpPr>
          <p:spPr>
            <a:xfrm>
              <a:off x="4677733" y="513965"/>
              <a:ext cx="1926103" cy="35020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点击此处添加标题</a:t>
              </a:r>
            </a:p>
          </p:txBody>
        </p:sp>
      </p:grpSp>
      <p:grpSp>
        <p:nvGrpSpPr>
          <p:cNvPr id="54" name="组合 53">
            <a:extLst>
              <a:ext uri="{FF2B5EF4-FFF2-40B4-BE49-F238E27FC236}">
                <a16:creationId xmlns:a16="http://schemas.microsoft.com/office/drawing/2014/main" id="{3CEC430D-D1F4-41A5-9DB0-189370F1D12C}"/>
              </a:ext>
            </a:extLst>
          </p:cNvPr>
          <p:cNvGrpSpPr/>
          <p:nvPr/>
        </p:nvGrpSpPr>
        <p:grpSpPr>
          <a:xfrm>
            <a:off x="4818771" y="5071926"/>
            <a:ext cx="7767644" cy="556434"/>
            <a:chOff x="4568825" y="432404"/>
            <a:chExt cx="7365281" cy="527611"/>
          </a:xfrm>
        </p:grpSpPr>
        <p:sp>
          <p:nvSpPr>
            <p:cNvPr id="55" name="矩形 54">
              <a:extLst>
                <a:ext uri="{FF2B5EF4-FFF2-40B4-BE49-F238E27FC236}">
                  <a16:creationId xmlns:a16="http://schemas.microsoft.com/office/drawing/2014/main" id="{8A37E200-0938-4E68-9325-4F369B181A90}"/>
                </a:ext>
              </a:extLst>
            </p:cNvPr>
            <p:cNvSpPr/>
            <p:nvPr/>
          </p:nvSpPr>
          <p:spPr>
            <a:xfrm>
              <a:off x="6961426" y="432404"/>
              <a:ext cx="4972680" cy="527611"/>
            </a:xfrm>
            <a:prstGeom prst="rect">
              <a:avLst/>
            </a:prstGeom>
          </p:spPr>
          <p:txBody>
            <a:bodyPr wrap="square">
              <a:spAutoFit/>
            </a:bodyPr>
            <a:lstStyle/>
            <a:p>
              <a:pPr>
                <a:lnSpc>
                  <a:spcPct val="130000"/>
                </a:lnSpc>
              </a:pPr>
              <a:r>
                <a:rPr lang="zh-CN" altLang="en-US" sz="116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16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6" name="组合 55">
              <a:extLst>
                <a:ext uri="{FF2B5EF4-FFF2-40B4-BE49-F238E27FC236}">
                  <a16:creationId xmlns:a16="http://schemas.microsoft.com/office/drawing/2014/main" id="{4F7CF8F5-1D1D-41C3-B61E-5C16713FEDC9}"/>
                </a:ext>
              </a:extLst>
            </p:cNvPr>
            <p:cNvGrpSpPr/>
            <p:nvPr/>
          </p:nvGrpSpPr>
          <p:grpSpPr>
            <a:xfrm>
              <a:off x="4568825" y="438589"/>
              <a:ext cx="2300757" cy="509896"/>
              <a:chOff x="888096" y="1000203"/>
              <a:chExt cx="4259825" cy="944066"/>
            </a:xfrm>
          </p:grpSpPr>
          <p:sp>
            <p:nvSpPr>
              <p:cNvPr id="58" name="矩形 57">
                <a:extLst>
                  <a:ext uri="{FF2B5EF4-FFF2-40B4-BE49-F238E27FC236}">
                    <a16:creationId xmlns:a16="http://schemas.microsoft.com/office/drawing/2014/main" id="{F0314F66-202F-44AA-A111-CADEC71E99A6}"/>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椭圆 58">
                <a:extLst>
                  <a:ext uri="{FF2B5EF4-FFF2-40B4-BE49-F238E27FC236}">
                    <a16:creationId xmlns:a16="http://schemas.microsoft.com/office/drawing/2014/main" id="{3F061820-9B36-4A0F-B750-1CF5FEC57CBA}"/>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椭圆 59">
                <a:extLst>
                  <a:ext uri="{FF2B5EF4-FFF2-40B4-BE49-F238E27FC236}">
                    <a16:creationId xmlns:a16="http://schemas.microsoft.com/office/drawing/2014/main" id="{F17DC576-B511-4FAD-A28C-2796FCB98365}"/>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椭圆 60">
                <a:extLst>
                  <a:ext uri="{FF2B5EF4-FFF2-40B4-BE49-F238E27FC236}">
                    <a16:creationId xmlns:a16="http://schemas.microsoft.com/office/drawing/2014/main" id="{0FA3C921-1BF3-4D1D-984D-57B3B2E42849}"/>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椭圆 61">
                <a:extLst>
                  <a:ext uri="{FF2B5EF4-FFF2-40B4-BE49-F238E27FC236}">
                    <a16:creationId xmlns:a16="http://schemas.microsoft.com/office/drawing/2014/main" id="{146BA282-15DC-469A-9584-B4F1A1C460A5}"/>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7" name="矩形 56">
              <a:extLst>
                <a:ext uri="{FF2B5EF4-FFF2-40B4-BE49-F238E27FC236}">
                  <a16:creationId xmlns:a16="http://schemas.microsoft.com/office/drawing/2014/main" id="{EB782F6B-A24B-4367-875D-5ADF485A7D0F}"/>
                </a:ext>
              </a:extLst>
            </p:cNvPr>
            <p:cNvSpPr/>
            <p:nvPr/>
          </p:nvSpPr>
          <p:spPr>
            <a:xfrm>
              <a:off x="4677733" y="513965"/>
              <a:ext cx="1926103" cy="35020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点击此处添加标题</a:t>
              </a:r>
            </a:p>
          </p:txBody>
        </p:sp>
      </p:grpSp>
      <p:grpSp>
        <p:nvGrpSpPr>
          <p:cNvPr id="63" name="组合 62">
            <a:extLst>
              <a:ext uri="{FF2B5EF4-FFF2-40B4-BE49-F238E27FC236}">
                <a16:creationId xmlns:a16="http://schemas.microsoft.com/office/drawing/2014/main" id="{113C4809-61DF-4ED1-961F-E9E6F7BAA7FB}"/>
              </a:ext>
            </a:extLst>
          </p:cNvPr>
          <p:cNvGrpSpPr/>
          <p:nvPr/>
        </p:nvGrpSpPr>
        <p:grpSpPr>
          <a:xfrm>
            <a:off x="4818771" y="6210754"/>
            <a:ext cx="7767644" cy="556434"/>
            <a:chOff x="4568825" y="432404"/>
            <a:chExt cx="7365281" cy="527611"/>
          </a:xfrm>
        </p:grpSpPr>
        <p:sp>
          <p:nvSpPr>
            <p:cNvPr id="64" name="矩形 63">
              <a:extLst>
                <a:ext uri="{FF2B5EF4-FFF2-40B4-BE49-F238E27FC236}">
                  <a16:creationId xmlns:a16="http://schemas.microsoft.com/office/drawing/2014/main" id="{0D7041BB-08D3-4193-809C-416039D4E9A2}"/>
                </a:ext>
              </a:extLst>
            </p:cNvPr>
            <p:cNvSpPr/>
            <p:nvPr/>
          </p:nvSpPr>
          <p:spPr>
            <a:xfrm>
              <a:off x="6961426" y="432404"/>
              <a:ext cx="4972680" cy="527611"/>
            </a:xfrm>
            <a:prstGeom prst="rect">
              <a:avLst/>
            </a:prstGeom>
          </p:spPr>
          <p:txBody>
            <a:bodyPr wrap="square">
              <a:spAutoFit/>
            </a:bodyPr>
            <a:lstStyle/>
            <a:p>
              <a:pPr>
                <a:lnSpc>
                  <a:spcPct val="130000"/>
                </a:lnSpc>
              </a:pPr>
              <a:r>
                <a:rPr lang="zh-CN" altLang="en-US" sz="116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点击添加文字点击添加文字点击添加文字点击添加文字点击添加文字点击添加文字</a:t>
              </a:r>
              <a:endParaRPr lang="zh-CN" altLang="en-US" sz="116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5" name="组合 64">
              <a:extLst>
                <a:ext uri="{FF2B5EF4-FFF2-40B4-BE49-F238E27FC236}">
                  <a16:creationId xmlns:a16="http://schemas.microsoft.com/office/drawing/2014/main" id="{941F9F99-4B6D-4426-B66D-A46A708CC869}"/>
                </a:ext>
              </a:extLst>
            </p:cNvPr>
            <p:cNvGrpSpPr/>
            <p:nvPr/>
          </p:nvGrpSpPr>
          <p:grpSpPr>
            <a:xfrm>
              <a:off x="4568825" y="438589"/>
              <a:ext cx="2300757" cy="509896"/>
              <a:chOff x="888096" y="1000203"/>
              <a:chExt cx="4259825" cy="944066"/>
            </a:xfrm>
          </p:grpSpPr>
          <p:sp>
            <p:nvSpPr>
              <p:cNvPr id="67" name="矩形 66">
                <a:extLst>
                  <a:ext uri="{FF2B5EF4-FFF2-40B4-BE49-F238E27FC236}">
                    <a16:creationId xmlns:a16="http://schemas.microsoft.com/office/drawing/2014/main" id="{5488A9D2-90FB-4652-88F4-B8AB328D0C7E}"/>
                  </a:ext>
                </a:extLst>
              </p:cNvPr>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椭圆 67">
                <a:extLst>
                  <a:ext uri="{FF2B5EF4-FFF2-40B4-BE49-F238E27FC236}">
                    <a16:creationId xmlns:a16="http://schemas.microsoft.com/office/drawing/2014/main" id="{B7F09D7F-4A10-48DF-B31A-8120582DA6BA}"/>
                  </a:ext>
                </a:extLst>
              </p:cNvPr>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椭圆 68">
                <a:extLst>
                  <a:ext uri="{FF2B5EF4-FFF2-40B4-BE49-F238E27FC236}">
                    <a16:creationId xmlns:a16="http://schemas.microsoft.com/office/drawing/2014/main" id="{3118AACA-2103-4CD7-A944-3812472A7A21}"/>
                  </a:ext>
                </a:extLst>
              </p:cNvPr>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椭圆 69">
                <a:extLst>
                  <a:ext uri="{FF2B5EF4-FFF2-40B4-BE49-F238E27FC236}">
                    <a16:creationId xmlns:a16="http://schemas.microsoft.com/office/drawing/2014/main" id="{B778AAF1-815E-4FB1-BE58-9BEDCCF3F93F}"/>
                  </a:ext>
                </a:extLst>
              </p:cNvPr>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椭圆 70">
                <a:extLst>
                  <a:ext uri="{FF2B5EF4-FFF2-40B4-BE49-F238E27FC236}">
                    <a16:creationId xmlns:a16="http://schemas.microsoft.com/office/drawing/2014/main" id="{CEF01E9B-0A08-4BA4-8EFB-DE9CB74422D7}"/>
                  </a:ext>
                </a:extLst>
              </p:cNvPr>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6" name="矩形 65">
              <a:extLst>
                <a:ext uri="{FF2B5EF4-FFF2-40B4-BE49-F238E27FC236}">
                  <a16:creationId xmlns:a16="http://schemas.microsoft.com/office/drawing/2014/main" id="{EBA7B46B-AE16-4384-B793-36C4291CB3E3}"/>
                </a:ext>
              </a:extLst>
            </p:cNvPr>
            <p:cNvSpPr/>
            <p:nvPr/>
          </p:nvSpPr>
          <p:spPr>
            <a:xfrm>
              <a:off x="4677733" y="513965"/>
              <a:ext cx="1926103" cy="350201"/>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点击此处添加标题</a:t>
              </a:r>
            </a:p>
          </p:txBody>
        </p:sp>
      </p:grpSp>
      <p:sp>
        <p:nvSpPr>
          <p:cNvPr id="72" name="文本框 71">
            <a:extLst>
              <a:ext uri="{FF2B5EF4-FFF2-40B4-BE49-F238E27FC236}">
                <a16:creationId xmlns:a16="http://schemas.microsoft.com/office/drawing/2014/main" id="{DE069DEC-E955-4CD5-8FB5-F2003EDB7097}"/>
              </a:ext>
            </a:extLst>
          </p:cNvPr>
          <p:cNvSpPr txBox="1"/>
          <p:nvPr/>
        </p:nvSpPr>
        <p:spPr>
          <a:xfrm>
            <a:off x="4226386" y="457978"/>
            <a:ext cx="407484" cy="546753"/>
          </a:xfrm>
          <a:prstGeom prst="rect">
            <a:avLst/>
          </a:prstGeom>
          <a:noFill/>
        </p:spPr>
        <p:txBody>
          <a:bodyPr wrap="none" rtlCol="0">
            <a:spAutoFit/>
          </a:bodyPr>
          <a:lstStyle/>
          <a:p>
            <a:r>
              <a:rPr lang="en-US" altLang="zh-CN" sz="2953" dirty="0">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953"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文本框 72">
            <a:extLst>
              <a:ext uri="{FF2B5EF4-FFF2-40B4-BE49-F238E27FC236}">
                <a16:creationId xmlns:a16="http://schemas.microsoft.com/office/drawing/2014/main" id="{40578DBA-4A5D-465C-92C7-B0D3A4F2CC96}"/>
              </a:ext>
            </a:extLst>
          </p:cNvPr>
          <p:cNvSpPr txBox="1"/>
          <p:nvPr/>
        </p:nvSpPr>
        <p:spPr>
          <a:xfrm>
            <a:off x="4232792" y="1607258"/>
            <a:ext cx="407484" cy="546753"/>
          </a:xfrm>
          <a:prstGeom prst="rect">
            <a:avLst/>
          </a:prstGeom>
          <a:noFill/>
        </p:spPr>
        <p:txBody>
          <a:bodyPr wrap="none" rtlCol="0">
            <a:spAutoFit/>
          </a:bodyPr>
          <a:lstStyle/>
          <a:p>
            <a:r>
              <a:rPr lang="en-US" altLang="zh-CN" sz="2953" dirty="0">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953"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文本框 73">
            <a:extLst>
              <a:ext uri="{FF2B5EF4-FFF2-40B4-BE49-F238E27FC236}">
                <a16:creationId xmlns:a16="http://schemas.microsoft.com/office/drawing/2014/main" id="{EAB6D7EA-A911-4C93-B70F-A3DDF0EA2865}"/>
              </a:ext>
            </a:extLst>
          </p:cNvPr>
          <p:cNvSpPr txBox="1"/>
          <p:nvPr/>
        </p:nvSpPr>
        <p:spPr>
          <a:xfrm>
            <a:off x="4232792" y="2759125"/>
            <a:ext cx="407484" cy="546753"/>
          </a:xfrm>
          <a:prstGeom prst="rect">
            <a:avLst/>
          </a:prstGeom>
          <a:noFill/>
        </p:spPr>
        <p:txBody>
          <a:bodyPr wrap="none" rtlCol="0">
            <a:spAutoFit/>
          </a:bodyPr>
          <a:lstStyle/>
          <a:p>
            <a:r>
              <a:rPr lang="en-US" altLang="zh-CN" sz="2953" dirty="0">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953"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文本框 74">
            <a:extLst>
              <a:ext uri="{FF2B5EF4-FFF2-40B4-BE49-F238E27FC236}">
                <a16:creationId xmlns:a16="http://schemas.microsoft.com/office/drawing/2014/main" id="{57E5F102-1119-4120-8187-5D4FCF4471FC}"/>
              </a:ext>
            </a:extLst>
          </p:cNvPr>
          <p:cNvSpPr txBox="1"/>
          <p:nvPr/>
        </p:nvSpPr>
        <p:spPr>
          <a:xfrm>
            <a:off x="4232792" y="3910991"/>
            <a:ext cx="407484" cy="546753"/>
          </a:xfrm>
          <a:prstGeom prst="rect">
            <a:avLst/>
          </a:prstGeom>
          <a:noFill/>
        </p:spPr>
        <p:txBody>
          <a:bodyPr wrap="none" rtlCol="0">
            <a:spAutoFit/>
          </a:bodyPr>
          <a:lstStyle/>
          <a:p>
            <a:r>
              <a:rPr lang="en-US" altLang="zh-CN" sz="2953"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953"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文本框 75">
            <a:extLst>
              <a:ext uri="{FF2B5EF4-FFF2-40B4-BE49-F238E27FC236}">
                <a16:creationId xmlns:a16="http://schemas.microsoft.com/office/drawing/2014/main" id="{70942CE6-9266-4AA4-8DE5-697A9E7BE0BA}"/>
              </a:ext>
            </a:extLst>
          </p:cNvPr>
          <p:cNvSpPr txBox="1"/>
          <p:nvPr/>
        </p:nvSpPr>
        <p:spPr>
          <a:xfrm>
            <a:off x="4232792" y="5062857"/>
            <a:ext cx="407484" cy="546753"/>
          </a:xfrm>
          <a:prstGeom prst="rect">
            <a:avLst/>
          </a:prstGeom>
          <a:noFill/>
        </p:spPr>
        <p:txBody>
          <a:bodyPr wrap="none" rtlCol="0">
            <a:spAutoFit/>
          </a:bodyPr>
          <a:lstStyle/>
          <a:p>
            <a:r>
              <a:rPr lang="en-US" altLang="zh-CN" sz="2953"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953"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文本框 76">
            <a:extLst>
              <a:ext uri="{FF2B5EF4-FFF2-40B4-BE49-F238E27FC236}">
                <a16:creationId xmlns:a16="http://schemas.microsoft.com/office/drawing/2014/main" id="{14AC7FF7-0D2D-43CF-BE2A-4BA03FF1A4BC}"/>
              </a:ext>
            </a:extLst>
          </p:cNvPr>
          <p:cNvSpPr txBox="1"/>
          <p:nvPr/>
        </p:nvSpPr>
        <p:spPr>
          <a:xfrm>
            <a:off x="4232792" y="6214724"/>
            <a:ext cx="407484" cy="546753"/>
          </a:xfrm>
          <a:prstGeom prst="rect">
            <a:avLst/>
          </a:prstGeom>
          <a:noFill/>
        </p:spPr>
        <p:txBody>
          <a:bodyPr wrap="none" rtlCol="0">
            <a:spAutoFit/>
          </a:bodyPr>
          <a:lstStyle/>
          <a:p>
            <a:r>
              <a:rPr lang="en-US" altLang="zh-CN" sz="2953" dirty="0">
                <a:latin typeface="微软雅黑" panose="020B0503020204020204" pitchFamily="34" charset="-122"/>
                <a:ea typeface="微软雅黑" panose="020B0503020204020204" pitchFamily="34" charset="-122"/>
                <a:sym typeface="微软雅黑" panose="020B0503020204020204" pitchFamily="34" charset="-122"/>
              </a:rPr>
              <a:t>6</a:t>
            </a:r>
            <a:endParaRPr lang="zh-CN" altLang="en-US" sz="2953"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8" name="图片 77">
            <a:extLst>
              <a:ext uri="{FF2B5EF4-FFF2-40B4-BE49-F238E27FC236}">
                <a16:creationId xmlns:a16="http://schemas.microsoft.com/office/drawing/2014/main" id="{17E4A3A4-7BF5-4D30-97A2-73BDFCD5E301}"/>
              </a:ext>
            </a:extLst>
          </p:cNvPr>
          <p:cNvPicPr>
            <a:picLocks noChangeAspect="1"/>
          </p:cNvPicPr>
          <p:nvPr/>
        </p:nvPicPr>
        <p:blipFill rotWithShape="1">
          <a:blip r:embed="rId4"/>
          <a:srcRect l="49574"/>
          <a:stretch>
            <a:fillRect/>
          </a:stretch>
        </p:blipFill>
        <p:spPr>
          <a:xfrm>
            <a:off x="-8577" y="2568304"/>
            <a:ext cx="1056951" cy="2096043"/>
          </a:xfrm>
          <a:prstGeom prst="rect">
            <a:avLst/>
          </a:prstGeom>
        </p:spPr>
      </p:pic>
    </p:spTree>
    <p:extLst>
      <p:ext uri="{BB962C8B-B14F-4D97-AF65-F5344CB8AC3E}">
        <p14:creationId xmlns:p14="http://schemas.microsoft.com/office/powerpoint/2010/main" val="13614873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500" fill="hold"/>
                                        <p:tgtEl>
                                          <p:spTgt spid="54"/>
                                        </p:tgtEl>
                                        <p:attrNameLst>
                                          <p:attrName>ppt_x</p:attrName>
                                        </p:attrNameLst>
                                      </p:cBhvr>
                                      <p:tavLst>
                                        <p:tav tm="0">
                                          <p:val>
                                            <p:strVal val="#ppt_x"/>
                                          </p:val>
                                        </p:tav>
                                        <p:tav tm="100000">
                                          <p:val>
                                            <p:strVal val="#ppt_x"/>
                                          </p:val>
                                        </p:tav>
                                      </p:tavLst>
                                    </p:anim>
                                    <p:anim calcmode="lin" valueType="num">
                                      <p:cBhvr additive="base">
                                        <p:cTn id="3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500" fill="hold"/>
                                        <p:tgtEl>
                                          <p:spTgt spid="63"/>
                                        </p:tgtEl>
                                        <p:attrNameLst>
                                          <p:attrName>ppt_x</p:attrName>
                                        </p:attrNameLst>
                                      </p:cBhvr>
                                      <p:tavLst>
                                        <p:tav tm="0">
                                          <p:val>
                                            <p:strVal val="#ppt_x"/>
                                          </p:val>
                                        </p:tav>
                                        <p:tav tm="100000">
                                          <p:val>
                                            <p:strVal val="#ppt_x"/>
                                          </p:val>
                                        </p:tav>
                                      </p:tavLst>
                                    </p:anim>
                                    <p:anim calcmode="lin" valueType="num">
                                      <p:cBhvr additive="base">
                                        <p:cTn id="3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6">
            <a:extLst>
              <a:ext uri="{FF2B5EF4-FFF2-40B4-BE49-F238E27FC236}">
                <a16:creationId xmlns:a16="http://schemas.microsoft.com/office/drawing/2014/main" id="{BC6172AA-99EE-4DBF-9D99-16065843ABD1}"/>
              </a:ext>
            </a:extLst>
          </p:cNvPr>
          <p:cNvSpPr txBox="1"/>
          <p:nvPr/>
        </p:nvSpPr>
        <p:spPr>
          <a:xfrm>
            <a:off x="7328138" y="2229380"/>
            <a:ext cx="2922595" cy="913007"/>
          </a:xfrm>
          <a:prstGeom prst="rect">
            <a:avLst/>
          </a:prstGeom>
          <a:noFill/>
        </p:spPr>
        <p:txBody>
          <a:bodyPr wrap="none" rtlCol="0">
            <a:spAutoFit/>
          </a:bodyPr>
          <a:lstStyle/>
          <a:p>
            <a:r>
              <a:rPr lang="zh-CN" altLang="en-US" sz="5333" b="1" dirty="0">
                <a:solidFill>
                  <a:schemeClr val="tx1">
                    <a:lumMod val="65000"/>
                    <a:lumOff val="35000"/>
                  </a:schemeClr>
                </a:solidFill>
                <a:latin typeface="微软雅黑" pitchFamily="34" charset="-122"/>
                <a:ea typeface="微软雅黑" pitchFamily="34" charset="-122"/>
              </a:rPr>
              <a:t>感谢观看</a:t>
            </a:r>
          </a:p>
        </p:txBody>
      </p:sp>
      <p:sp>
        <p:nvSpPr>
          <p:cNvPr id="5" name="TextBox 32">
            <a:extLst>
              <a:ext uri="{FF2B5EF4-FFF2-40B4-BE49-F238E27FC236}">
                <a16:creationId xmlns:a16="http://schemas.microsoft.com/office/drawing/2014/main" id="{8F89482D-D8DC-4E63-AC96-453D708BFB81}"/>
              </a:ext>
            </a:extLst>
          </p:cNvPr>
          <p:cNvSpPr txBox="1"/>
          <p:nvPr/>
        </p:nvSpPr>
        <p:spPr>
          <a:xfrm>
            <a:off x="6803156" y="3170896"/>
            <a:ext cx="3972562" cy="379656"/>
          </a:xfrm>
          <a:prstGeom prst="rect">
            <a:avLst/>
          </a:prstGeom>
          <a:noFill/>
        </p:spPr>
        <p:txBody>
          <a:bodyPr wrap="none" rtlCol="0">
            <a:spAutoFit/>
          </a:bodyPr>
          <a:lstStyle/>
          <a:p>
            <a:pPr algn="ctr" eaLnBrk="1" hangingPunct="1">
              <a:buFont typeface="Arial" pitchFamily="34" charset="0"/>
              <a:buNone/>
            </a:pPr>
            <a:r>
              <a:rPr lang="zh-CN" altLang="en-US" sz="1867" dirty="0">
                <a:solidFill>
                  <a:schemeClr val="tx1">
                    <a:lumMod val="65000"/>
                    <a:lumOff val="35000"/>
                  </a:schemeClr>
                </a:solidFill>
                <a:latin typeface="微软雅黑" pitchFamily="34" charset="-122"/>
                <a:ea typeface="微软雅黑" pitchFamily="34" charset="-122"/>
                <a:cs typeface="微软雅黑" pitchFamily="34" charset="-122"/>
              </a:rPr>
              <a:t>适用于新品发布</a:t>
            </a:r>
            <a:r>
              <a:rPr lang="en-US" altLang="zh-CN" sz="1867" dirty="0">
                <a:solidFill>
                  <a:schemeClr val="tx1">
                    <a:lumMod val="65000"/>
                    <a:lumOff val="35000"/>
                  </a:schemeClr>
                </a:solidFill>
                <a:latin typeface="微软雅黑" pitchFamily="34" charset="-122"/>
                <a:ea typeface="微软雅黑" pitchFamily="34" charset="-122"/>
                <a:cs typeface="微软雅黑" pitchFamily="34" charset="-122"/>
              </a:rPr>
              <a:t>/</a:t>
            </a:r>
            <a:r>
              <a:rPr lang="zh-CN" altLang="en-US" sz="1867" dirty="0">
                <a:solidFill>
                  <a:schemeClr val="tx1">
                    <a:lumMod val="65000"/>
                    <a:lumOff val="35000"/>
                  </a:schemeClr>
                </a:solidFill>
                <a:latin typeface="微软雅黑" pitchFamily="34" charset="-122"/>
                <a:ea typeface="微软雅黑" pitchFamily="34" charset="-122"/>
                <a:cs typeface="微软雅黑" pitchFamily="34" charset="-122"/>
              </a:rPr>
              <a:t>科技产品</a:t>
            </a:r>
            <a:r>
              <a:rPr lang="en-US" altLang="zh-CN" sz="1867" dirty="0">
                <a:solidFill>
                  <a:schemeClr val="tx1">
                    <a:lumMod val="65000"/>
                    <a:lumOff val="35000"/>
                  </a:schemeClr>
                </a:solidFill>
                <a:latin typeface="微软雅黑" pitchFamily="34" charset="-122"/>
                <a:ea typeface="微软雅黑" pitchFamily="34" charset="-122"/>
                <a:cs typeface="微软雅黑" pitchFamily="34" charset="-122"/>
              </a:rPr>
              <a:t>/</a:t>
            </a:r>
            <a:r>
              <a:rPr lang="zh-CN" altLang="en-US" sz="1867" dirty="0">
                <a:solidFill>
                  <a:schemeClr val="tx1">
                    <a:lumMod val="65000"/>
                    <a:lumOff val="35000"/>
                  </a:schemeClr>
                </a:solidFill>
                <a:latin typeface="微软雅黑" pitchFamily="34" charset="-122"/>
                <a:ea typeface="微软雅黑" pitchFamily="34" charset="-122"/>
                <a:cs typeface="微软雅黑" pitchFamily="34" charset="-122"/>
              </a:rPr>
              <a:t>科技发展</a:t>
            </a:r>
          </a:p>
        </p:txBody>
      </p:sp>
      <p:sp>
        <p:nvSpPr>
          <p:cNvPr id="6" name="TextBox 12">
            <a:extLst>
              <a:ext uri="{FF2B5EF4-FFF2-40B4-BE49-F238E27FC236}">
                <a16:creationId xmlns:a16="http://schemas.microsoft.com/office/drawing/2014/main" id="{AF0BCA0D-449B-4A38-8C07-B3509DF006B0}"/>
              </a:ext>
            </a:extLst>
          </p:cNvPr>
          <p:cNvSpPr txBox="1"/>
          <p:nvPr/>
        </p:nvSpPr>
        <p:spPr>
          <a:xfrm>
            <a:off x="7487194" y="754591"/>
            <a:ext cx="2604485" cy="1569660"/>
          </a:xfrm>
          <a:prstGeom prst="rect">
            <a:avLst/>
          </a:prstGeom>
          <a:noFill/>
        </p:spPr>
        <p:txBody>
          <a:bodyPr wrap="square" rtlCol="0">
            <a:spAutoFit/>
          </a:bodyPr>
          <a:lstStyle/>
          <a:p>
            <a:pPr algn="dist"/>
            <a:r>
              <a:rPr lang="en-US" altLang="zh-CN" sz="9600" b="1" spc="-400" dirty="0">
                <a:solidFill>
                  <a:schemeClr val="tx1">
                    <a:lumMod val="65000"/>
                    <a:lumOff val="35000"/>
                  </a:schemeClr>
                </a:solidFill>
                <a:latin typeface="Agency FB" pitchFamily="34" charset="0"/>
              </a:rPr>
              <a:t>2017</a:t>
            </a:r>
            <a:endParaRPr lang="zh-CN" altLang="en-US" sz="9600" b="1" spc="-400" dirty="0">
              <a:solidFill>
                <a:schemeClr val="tx1">
                  <a:lumMod val="65000"/>
                  <a:lumOff val="35000"/>
                </a:schemeClr>
              </a:solidFill>
              <a:latin typeface="Agency FB" pitchFamily="34" charset="0"/>
            </a:endParaRPr>
          </a:p>
        </p:txBody>
      </p:sp>
    </p:spTree>
    <p:extLst>
      <p:ext uri="{BB962C8B-B14F-4D97-AF65-F5344CB8AC3E}">
        <p14:creationId xmlns:p14="http://schemas.microsoft.com/office/powerpoint/2010/main" val="34348645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ppt_w</p:attrName>
                                        </p:attrNameLst>
                                      </p:cBhvr>
                                      <p:tavLst>
                                        <p:tav tm="0" fmla="#ppt_w*sin(2.5*pi*$)">
                                          <p:val>
                                            <p:fltVal val="0"/>
                                          </p:val>
                                        </p:tav>
                                        <p:tav tm="100000">
                                          <p:val>
                                            <p:fltVal val="1"/>
                                          </p:val>
                                        </p:tav>
                                      </p:tavLst>
                                    </p:anim>
                                    <p:anim calcmode="lin" valueType="num">
                                      <p:cBhvr>
                                        <p:cTn id="9" dur="1000" fill="hold"/>
                                        <p:tgtEl>
                                          <p:spTgt spid="6"/>
                                        </p:tgtEl>
                                        <p:attrNameLst>
                                          <p:attrName>ppt_h</p:attrName>
                                        </p:attrNameLst>
                                      </p:cBhvr>
                                      <p:tavLst>
                                        <p:tav tm="0">
                                          <p:val>
                                            <p:strVal val="#ppt_h"/>
                                          </p:val>
                                        </p:tav>
                                        <p:tav tm="100000">
                                          <p:val>
                                            <p:strVal val="#ppt_h"/>
                                          </p:val>
                                        </p:tav>
                                      </p:tavLst>
                                    </p:anim>
                                  </p:childTnLst>
                                </p:cTn>
                              </p:par>
                            </p:childTnLst>
                          </p:cTn>
                        </p:par>
                        <p:par>
                          <p:cTn id="10" fill="hold">
                            <p:stCondLst>
                              <p:cond delay="13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by="(-#ppt_w*2)" calcmode="lin" valueType="num">
                                      <p:cBhvr rctx="PPT">
                                        <p:cTn id="13" dur="500" autoRev="1" fill="hold">
                                          <p:stCondLst>
                                            <p:cond delay="0"/>
                                          </p:stCondLst>
                                        </p:cTn>
                                        <p:tgtEl>
                                          <p:spTgt spid="4"/>
                                        </p:tgtEl>
                                        <p:attrNameLst>
                                          <p:attrName>ppt_w</p:attrName>
                                        </p:attrNameLst>
                                      </p:cBhvr>
                                    </p:anim>
                                    <p:anim by="(#ppt_w*0.50)" calcmode="lin" valueType="num">
                                      <p:cBhvr>
                                        <p:cTn id="14" dur="500" decel="50000" autoRev="1" fill="hold">
                                          <p:stCondLst>
                                            <p:cond delay="0"/>
                                          </p:stCondLst>
                                        </p:cTn>
                                        <p:tgtEl>
                                          <p:spTgt spid="4"/>
                                        </p:tgtEl>
                                        <p:attrNameLst>
                                          <p:attrName>ppt_x</p:attrName>
                                        </p:attrNameLst>
                                      </p:cBhvr>
                                    </p:anim>
                                    <p:anim from="(-#ppt_h/2)" to="(#ppt_y)" calcmode="lin" valueType="num">
                                      <p:cBhvr>
                                        <p:cTn id="15" dur="1000" fill="hold">
                                          <p:stCondLst>
                                            <p:cond delay="0"/>
                                          </p:stCondLst>
                                        </p:cTn>
                                        <p:tgtEl>
                                          <p:spTgt spid="4"/>
                                        </p:tgtEl>
                                        <p:attrNameLst>
                                          <p:attrName>ppt_y</p:attrName>
                                        </p:attrNameLst>
                                      </p:cBhvr>
                                    </p:anim>
                                    <p:animRot by="21600000">
                                      <p:cBhvr>
                                        <p:cTn id="16" dur="1000" fill="hold">
                                          <p:stCondLst>
                                            <p:cond delay="0"/>
                                          </p:stCondLst>
                                        </p:cTn>
                                        <p:tgtEl>
                                          <p:spTgt spid="4"/>
                                        </p:tgtEl>
                                        <p:attrNameLst>
                                          <p:attrName>r</p:attrName>
                                        </p:attrNameLst>
                                      </p:cBhvr>
                                    </p:animRot>
                                  </p:childTnLst>
                                </p:cTn>
                              </p:par>
                            </p:childTnLst>
                          </p:cTn>
                        </p:par>
                        <p:par>
                          <p:cTn id="17" fill="hold">
                            <p:stCondLst>
                              <p:cond delay="2600"/>
                            </p:stCondLst>
                            <p:childTnLst>
                              <p:par>
                                <p:cTn id="18" presetID="40" presetClass="entr" presetSubtype="0" fill="hold" grpId="0" nodeType="afterEffect">
                                  <p:stCondLst>
                                    <p:cond delay="0"/>
                                  </p:stCondLst>
                                  <p:iterate type="lt">
                                    <p:tmPct val="10000"/>
                                  </p:iterate>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1"/>
                                          </p:val>
                                        </p:tav>
                                        <p:tav tm="100000">
                                          <p:val>
                                            <p:strVal val="#ppt_x"/>
                                          </p:val>
                                        </p:tav>
                                      </p:tavLst>
                                    </p:anim>
                                    <p:anim calcmode="lin" valueType="num">
                                      <p:cBhvr>
                                        <p:cTn id="22"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01">
            <a:extLst>
              <a:ext uri="{FF2B5EF4-FFF2-40B4-BE49-F238E27FC236}">
                <a16:creationId xmlns:a16="http://schemas.microsoft.com/office/drawing/2014/main" id="{7299394D-9F27-4AA8-B331-C928B6C3A0A5}"/>
              </a:ext>
            </a:extLst>
          </p:cNvPr>
          <p:cNvSpPr>
            <a:spLocks/>
          </p:cNvSpPr>
          <p:nvPr/>
        </p:nvSpPr>
        <p:spPr bwMode="auto">
          <a:xfrm flipV="1">
            <a:off x="3866258" y="2232126"/>
            <a:ext cx="4211834" cy="606988"/>
          </a:xfrm>
          <a:custGeom>
            <a:avLst/>
            <a:gdLst>
              <a:gd name="T0" fmla="*/ 909 w 909"/>
              <a:gd name="T1" fmla="*/ 131 h 131"/>
              <a:gd name="T2" fmla="*/ 134 w 909"/>
              <a:gd name="T3" fmla="*/ 131 h 131"/>
              <a:gd name="T4" fmla="*/ 0 w 909"/>
              <a:gd name="T5" fmla="*/ 0 h 131"/>
              <a:gd name="T6" fmla="*/ 760 w 909"/>
              <a:gd name="T7" fmla="*/ 0 h 131"/>
              <a:gd name="T8" fmla="*/ 909 w 909"/>
              <a:gd name="T9" fmla="*/ 131 h 131"/>
            </a:gdLst>
            <a:ahLst/>
            <a:cxnLst>
              <a:cxn ang="0">
                <a:pos x="T0" y="T1"/>
              </a:cxn>
              <a:cxn ang="0">
                <a:pos x="T2" y="T3"/>
              </a:cxn>
              <a:cxn ang="0">
                <a:pos x="T4" y="T5"/>
              </a:cxn>
              <a:cxn ang="0">
                <a:pos x="T6" y="T7"/>
              </a:cxn>
              <a:cxn ang="0">
                <a:pos x="T8" y="T9"/>
              </a:cxn>
            </a:cxnLst>
            <a:rect l="0" t="0" r="r" b="b"/>
            <a:pathLst>
              <a:path w="909" h="131">
                <a:moveTo>
                  <a:pt x="909" y="131"/>
                </a:moveTo>
                <a:lnTo>
                  <a:pt x="134" y="131"/>
                </a:lnTo>
                <a:lnTo>
                  <a:pt x="0" y="0"/>
                </a:lnTo>
                <a:lnTo>
                  <a:pt x="760" y="0"/>
                </a:lnTo>
                <a:lnTo>
                  <a:pt x="909" y="131"/>
                </a:lnTo>
                <a:close/>
              </a:path>
            </a:pathLst>
          </a:custGeom>
          <a:solidFill>
            <a:srgbClr val="595959"/>
          </a:solidFill>
          <a:ln>
            <a:noFill/>
          </a:ln>
        </p:spPr>
        <p:txBody>
          <a:bodyPr vert="horz" wrap="square" lIns="128580" tIns="64290" rIns="128580" bIns="6429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a:extLst>
              <a:ext uri="{FF2B5EF4-FFF2-40B4-BE49-F238E27FC236}">
                <a16:creationId xmlns:a16="http://schemas.microsoft.com/office/drawing/2014/main" id="{105EFE00-6790-4B0C-8C72-B5AB7DAF000E}"/>
              </a:ext>
            </a:extLst>
          </p:cNvPr>
          <p:cNvSpPr txBox="1"/>
          <p:nvPr/>
        </p:nvSpPr>
        <p:spPr>
          <a:xfrm>
            <a:off x="5260439" y="1130632"/>
            <a:ext cx="1423472" cy="1200329"/>
          </a:xfrm>
          <a:prstGeom prst="rect">
            <a:avLst/>
          </a:prstGeom>
          <a:noFill/>
        </p:spPr>
        <p:txBody>
          <a:bodyPr wrap="square" rtlCol="0">
            <a:spAutoFit/>
          </a:bodyPr>
          <a:lstStyle/>
          <a:p>
            <a:pPr algn="ctr"/>
            <a:r>
              <a:rPr lang="en-US" altLang="zh-CN" sz="72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01</a:t>
            </a:r>
            <a:endParaRPr lang="zh-CN" altLang="en-US" sz="72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矩形 3">
            <a:extLst>
              <a:ext uri="{FF2B5EF4-FFF2-40B4-BE49-F238E27FC236}">
                <a16:creationId xmlns:a16="http://schemas.microsoft.com/office/drawing/2014/main" id="{482E6395-AB6E-40D7-A7A5-6FF055991E39}"/>
              </a:ext>
            </a:extLst>
          </p:cNvPr>
          <p:cNvSpPr/>
          <p:nvPr/>
        </p:nvSpPr>
        <p:spPr>
          <a:xfrm>
            <a:off x="4379971" y="2270009"/>
            <a:ext cx="3184408" cy="553998"/>
          </a:xfrm>
          <a:prstGeom prst="rect">
            <a:avLst/>
          </a:prstGeom>
        </p:spPr>
        <p:txBody>
          <a:bodyPr wrap="square" lIns="0" tIns="0" rIns="0" bIns="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添加您的标题</a:t>
            </a:r>
          </a:p>
        </p:txBody>
      </p:sp>
      <p:sp>
        <p:nvSpPr>
          <p:cNvPr id="5" name="TextBox 11">
            <a:extLst>
              <a:ext uri="{FF2B5EF4-FFF2-40B4-BE49-F238E27FC236}">
                <a16:creationId xmlns:a16="http://schemas.microsoft.com/office/drawing/2014/main" id="{2839AB7E-5462-4CA2-9D69-028244E9EEC8}"/>
              </a:ext>
            </a:extLst>
          </p:cNvPr>
          <p:cNvSpPr txBox="1"/>
          <p:nvPr/>
        </p:nvSpPr>
        <p:spPr>
          <a:xfrm>
            <a:off x="3866259" y="2950113"/>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11">
            <a:extLst>
              <a:ext uri="{FF2B5EF4-FFF2-40B4-BE49-F238E27FC236}">
                <a16:creationId xmlns:a16="http://schemas.microsoft.com/office/drawing/2014/main" id="{949F8E06-5E55-4CF2-BD47-7BBCBAEEB171}"/>
              </a:ext>
            </a:extLst>
          </p:cNvPr>
          <p:cNvSpPr txBox="1"/>
          <p:nvPr/>
        </p:nvSpPr>
        <p:spPr>
          <a:xfrm>
            <a:off x="5972177" y="2950113"/>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11">
            <a:extLst>
              <a:ext uri="{FF2B5EF4-FFF2-40B4-BE49-F238E27FC236}">
                <a16:creationId xmlns:a16="http://schemas.microsoft.com/office/drawing/2014/main" id="{2B6CF33B-FA42-4637-BDE2-48A835F289CD}"/>
              </a:ext>
            </a:extLst>
          </p:cNvPr>
          <p:cNvSpPr txBox="1"/>
          <p:nvPr/>
        </p:nvSpPr>
        <p:spPr>
          <a:xfrm>
            <a:off x="3866258" y="3293112"/>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11">
            <a:extLst>
              <a:ext uri="{FF2B5EF4-FFF2-40B4-BE49-F238E27FC236}">
                <a16:creationId xmlns:a16="http://schemas.microsoft.com/office/drawing/2014/main" id="{C3A96FE2-B36D-42A2-9DF9-B2D381B8831D}"/>
              </a:ext>
            </a:extLst>
          </p:cNvPr>
          <p:cNvSpPr txBox="1"/>
          <p:nvPr/>
        </p:nvSpPr>
        <p:spPr>
          <a:xfrm>
            <a:off x="5972177" y="3293111"/>
            <a:ext cx="1814599" cy="246221"/>
          </a:xfrm>
          <a:prstGeom prst="rect">
            <a:avLst/>
          </a:prstGeom>
          <a:noFill/>
        </p:spPr>
        <p:txBody>
          <a:bodyPr wrap="none" lIns="0" tIns="0" rIns="0" bIns="0" rtlCol="0">
            <a:spAutoFit/>
          </a:bodyPr>
          <a:lstStyle/>
          <a:p>
            <a:pPr marL="171450" lvl="1" indent="-171450">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mn-ea"/>
                <a:sym typeface="微软雅黑" panose="020B0503020204020204" pitchFamily="34" charset="-122"/>
              </a:rPr>
              <a:t>添加相关标题文字</a:t>
            </a:r>
            <a:endParaRPr lang="en-US" altLang="zh-CN" sz="1600" dirty="0">
              <a:solidFill>
                <a:srgbClr val="A6A6A6"/>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图片 8">
            <a:extLst>
              <a:ext uri="{FF2B5EF4-FFF2-40B4-BE49-F238E27FC236}">
                <a16:creationId xmlns:a16="http://schemas.microsoft.com/office/drawing/2014/main" id="{FD66ED68-BACC-4744-97A3-56E9E02B81E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b="76432"/>
          <a:stretch/>
        </p:blipFill>
        <p:spPr>
          <a:xfrm>
            <a:off x="-229085" y="3993326"/>
            <a:ext cx="12648728" cy="2864674"/>
          </a:xfrm>
          <a:prstGeom prst="rect">
            <a:avLst/>
          </a:prstGeom>
        </p:spPr>
      </p:pic>
    </p:spTree>
    <p:extLst>
      <p:ext uri="{BB962C8B-B14F-4D97-AF65-F5344CB8AC3E}">
        <p14:creationId xmlns:p14="http://schemas.microsoft.com/office/powerpoint/2010/main" val="9289877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4*#ppt_w"/>
                                          </p:val>
                                        </p:tav>
                                        <p:tav tm="100000">
                                          <p:val>
                                            <p:strVal val="#ppt_w"/>
                                          </p:val>
                                        </p:tav>
                                      </p:tavLst>
                                    </p:anim>
                                    <p:anim calcmode="lin" valueType="num">
                                      <p:cBhvr>
                                        <p:cTn id="20" dur="500" fill="hold"/>
                                        <p:tgtEl>
                                          <p:spTgt spid="4"/>
                                        </p:tgtEl>
                                        <p:attrNameLst>
                                          <p:attrName>ppt_h</p:attrName>
                                        </p:attrNameLst>
                                      </p:cBhvr>
                                      <p:tavLst>
                                        <p:tav tm="0">
                                          <p:val>
                                            <p:strVal val="4*#ppt_h"/>
                                          </p:val>
                                        </p:tav>
                                        <p:tav tm="100000">
                                          <p:val>
                                            <p:strVal val="#ppt_h"/>
                                          </p:val>
                                        </p:tav>
                                      </p:tavLst>
                                    </p:anim>
                                  </p:childTnLst>
                                </p:cTn>
                              </p:par>
                            </p:childTnLst>
                          </p:cTn>
                        </p:par>
                        <p:par>
                          <p:cTn id="21" fill="hold">
                            <p:stCondLst>
                              <p:cond delay="500"/>
                            </p:stCondLst>
                            <p:childTnLst>
                              <p:par>
                                <p:cTn id="22" presetID="1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p:tgtEl>
                                          <p:spTgt spid="5"/>
                                        </p:tgtEl>
                                        <p:attrNameLst>
                                          <p:attrName>ppt_x</p:attrName>
                                        </p:attrNameLst>
                                      </p:cBhvr>
                                      <p:tavLst>
                                        <p:tav tm="0">
                                          <p:val>
                                            <p:strVal val="#ppt_x-#ppt_w*1.125000"/>
                                          </p:val>
                                        </p:tav>
                                        <p:tav tm="100000">
                                          <p:val>
                                            <p:strVal val="#ppt_x"/>
                                          </p:val>
                                        </p:tav>
                                      </p:tavLst>
                                    </p:anim>
                                    <p:animEffect transition="in" filter="wipe(right)">
                                      <p:cBhvr>
                                        <p:cTn id="25" dur="500"/>
                                        <p:tgtEl>
                                          <p:spTgt spid="5"/>
                                        </p:tgtEl>
                                      </p:cBhvr>
                                    </p:animEffect>
                                  </p:childTnLst>
                                </p:cTn>
                              </p:par>
                            </p:childTnLst>
                          </p:cTn>
                        </p:par>
                        <p:par>
                          <p:cTn id="26" fill="hold">
                            <p:stCondLst>
                              <p:cond delay="1000"/>
                            </p:stCondLst>
                            <p:childTnLst>
                              <p:par>
                                <p:cTn id="27" presetID="12" presetClass="entr" presetSubtype="8"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p:tgtEl>
                                          <p:spTgt spid="6"/>
                                        </p:tgtEl>
                                        <p:attrNameLst>
                                          <p:attrName>ppt_x</p:attrName>
                                        </p:attrNameLst>
                                      </p:cBhvr>
                                      <p:tavLst>
                                        <p:tav tm="0">
                                          <p:val>
                                            <p:strVal val="#ppt_x-#ppt_w*1.125000"/>
                                          </p:val>
                                        </p:tav>
                                        <p:tav tm="100000">
                                          <p:val>
                                            <p:strVal val="#ppt_x"/>
                                          </p:val>
                                        </p:tav>
                                      </p:tavLst>
                                    </p:anim>
                                    <p:animEffect transition="in" filter="wipe(right)">
                                      <p:cBhvr>
                                        <p:cTn id="30" dur="500"/>
                                        <p:tgtEl>
                                          <p:spTgt spid="6"/>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p:tgtEl>
                                          <p:spTgt spid="7"/>
                                        </p:tgtEl>
                                        <p:attrNameLst>
                                          <p:attrName>ppt_x</p:attrName>
                                        </p:attrNameLst>
                                      </p:cBhvr>
                                      <p:tavLst>
                                        <p:tav tm="0">
                                          <p:val>
                                            <p:strVal val="#ppt_x-#ppt_w*1.125000"/>
                                          </p:val>
                                        </p:tav>
                                        <p:tav tm="100000">
                                          <p:val>
                                            <p:strVal val="#ppt_x"/>
                                          </p:val>
                                        </p:tav>
                                      </p:tavLst>
                                    </p:anim>
                                    <p:animEffect transition="in" filter="wipe(right)">
                                      <p:cBhvr>
                                        <p:cTn id="35" dur="500"/>
                                        <p:tgtEl>
                                          <p:spTgt spid="7"/>
                                        </p:tgtEl>
                                      </p:cBhvr>
                                    </p:animEffect>
                                  </p:childTnLst>
                                </p:cTn>
                              </p:par>
                            </p:childTnLst>
                          </p:cTn>
                        </p:par>
                        <p:par>
                          <p:cTn id="36" fill="hold">
                            <p:stCondLst>
                              <p:cond delay="2000"/>
                            </p:stCondLst>
                            <p:childTnLst>
                              <p:par>
                                <p:cTn id="37" presetID="1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ppt_x</p:attrName>
                                        </p:attrNameLst>
                                      </p:cBhvr>
                                      <p:tavLst>
                                        <p:tav tm="0">
                                          <p:val>
                                            <p:strVal val="#ppt_x-#ppt_w*1.125000"/>
                                          </p:val>
                                        </p:tav>
                                        <p:tav tm="100000">
                                          <p:val>
                                            <p:strVal val="#ppt_x"/>
                                          </p:val>
                                        </p:tav>
                                      </p:tavLst>
                                    </p:anim>
                                    <p:animEffect transition="in" filter="wipe(righ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a:extLst>
              <a:ext uri="{FF2B5EF4-FFF2-40B4-BE49-F238E27FC236}">
                <a16:creationId xmlns:a16="http://schemas.microsoft.com/office/drawing/2014/main" id="{E3F3547A-C2F8-4884-964D-8230D49F1AAD}"/>
              </a:ext>
            </a:extLst>
          </p:cNvPr>
          <p:cNvSpPr/>
          <p:nvPr/>
        </p:nvSpPr>
        <p:spPr>
          <a:xfrm>
            <a:off x="-18255" y="3059492"/>
            <a:ext cx="12230100" cy="2076297"/>
          </a:xfrm>
          <a:custGeom>
            <a:avLst/>
            <a:gdLst>
              <a:gd name="connsiteX0" fmla="*/ 0 w 12230100"/>
              <a:gd name="connsiteY0" fmla="*/ 2076297 h 2076297"/>
              <a:gd name="connsiteX1" fmla="*/ 6991350 w 12230100"/>
              <a:gd name="connsiteY1" fmla="*/ 171297 h 2076297"/>
              <a:gd name="connsiteX2" fmla="*/ 12230100 w 12230100"/>
              <a:gd name="connsiteY2" fmla="*/ 209397 h 2076297"/>
            </a:gdLst>
            <a:ahLst/>
            <a:cxnLst>
              <a:cxn ang="0">
                <a:pos x="connsiteX0" y="connsiteY0"/>
              </a:cxn>
              <a:cxn ang="0">
                <a:pos x="connsiteX1" y="connsiteY1"/>
              </a:cxn>
              <a:cxn ang="0">
                <a:pos x="connsiteX2" y="connsiteY2"/>
              </a:cxn>
            </a:cxnLst>
            <a:rect l="l" t="t" r="r" b="b"/>
            <a:pathLst>
              <a:path w="12230100" h="2076297">
                <a:moveTo>
                  <a:pt x="0" y="2076297"/>
                </a:moveTo>
                <a:cubicBezTo>
                  <a:pt x="2476500" y="1279372"/>
                  <a:pt x="4953000" y="482447"/>
                  <a:pt x="6991350" y="171297"/>
                </a:cubicBezTo>
                <a:cubicBezTo>
                  <a:pt x="9029700" y="-139853"/>
                  <a:pt x="10629900" y="34772"/>
                  <a:pt x="12230100" y="209397"/>
                </a:cubicBezTo>
              </a:path>
            </a:pathLst>
          </a:custGeom>
          <a:noFill/>
          <a:ln w="3175" cap="flat" cmpd="sng" algn="ctr">
            <a:solidFill>
              <a:sysClr val="window" lastClr="FFFFFF">
                <a:lumMod val="75000"/>
              </a:sysClr>
            </a:solid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 name="椭圆 2">
            <a:extLst>
              <a:ext uri="{FF2B5EF4-FFF2-40B4-BE49-F238E27FC236}">
                <a16:creationId xmlns:a16="http://schemas.microsoft.com/office/drawing/2014/main" id="{69B4010B-4D83-420A-AB1A-01D58ABD43BD}"/>
              </a:ext>
            </a:extLst>
          </p:cNvPr>
          <p:cNvSpPr/>
          <p:nvPr/>
        </p:nvSpPr>
        <p:spPr>
          <a:xfrm>
            <a:off x="1449388" y="4540673"/>
            <a:ext cx="216024" cy="216024"/>
          </a:xfrm>
          <a:prstGeom prst="ellipse">
            <a:avLst/>
          </a:prstGeom>
          <a:solidFill>
            <a:srgbClr val="A6A6A6"/>
          </a:solidFill>
          <a:ln w="25400" cap="flat" cmpd="sng" algn="ctr">
            <a:no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 name="矩形 3">
            <a:extLst>
              <a:ext uri="{FF2B5EF4-FFF2-40B4-BE49-F238E27FC236}">
                <a16:creationId xmlns:a16="http://schemas.microsoft.com/office/drawing/2014/main" id="{10B42C90-866A-4FF0-9A5F-9B2EA9DA27B6}"/>
              </a:ext>
            </a:extLst>
          </p:cNvPr>
          <p:cNvSpPr/>
          <p:nvPr/>
        </p:nvSpPr>
        <p:spPr>
          <a:xfrm>
            <a:off x="842528" y="5043791"/>
            <a:ext cx="2157128" cy="872547"/>
          </a:xfrm>
          <a:prstGeom prst="rect">
            <a:avLst/>
          </a:prstGeom>
        </p:spPr>
        <p:txBody>
          <a:bodyPr wrap="square">
            <a:spAutoFit/>
          </a:bodyPr>
          <a:lstStyle/>
          <a:p>
            <a:pPr defTabSz="1219012">
              <a:lnSpc>
                <a:spcPct val="130000"/>
              </a:lnSpc>
            </a:pPr>
            <a:r>
              <a:rPr lang="zh-CN" altLang="en-US" sz="1300" dirty="0">
                <a:solidFill>
                  <a:prstClr val="white">
                    <a:lumMod val="50000"/>
                  </a:prstClr>
                </a:solidFill>
                <a:latin typeface="微软雅黑" pitchFamily="34" charset="-122"/>
                <a:ea typeface="微软雅黑" pitchFamily="34" charset="-122"/>
              </a:rPr>
              <a:t>在这里输入您的内容，在这里输入您的内容。</a:t>
            </a:r>
          </a:p>
          <a:p>
            <a:pPr defTabSz="1219012">
              <a:lnSpc>
                <a:spcPct val="130000"/>
              </a:lnSpc>
            </a:pPr>
            <a:endParaRPr lang="zh-CN" altLang="en-US" sz="1300" dirty="0">
              <a:solidFill>
                <a:prstClr val="white">
                  <a:lumMod val="50000"/>
                </a:prstClr>
              </a:solidFill>
              <a:latin typeface="微软雅黑" pitchFamily="34" charset="-122"/>
              <a:ea typeface="微软雅黑" pitchFamily="34" charset="-122"/>
            </a:endParaRPr>
          </a:p>
        </p:txBody>
      </p:sp>
      <p:grpSp>
        <p:nvGrpSpPr>
          <p:cNvPr id="5" name="组合 4">
            <a:extLst>
              <a:ext uri="{FF2B5EF4-FFF2-40B4-BE49-F238E27FC236}">
                <a16:creationId xmlns:a16="http://schemas.microsoft.com/office/drawing/2014/main" id="{6805041C-2263-4E6B-9891-AA4BD4CF9E6A}"/>
              </a:ext>
            </a:extLst>
          </p:cNvPr>
          <p:cNvGrpSpPr/>
          <p:nvPr/>
        </p:nvGrpSpPr>
        <p:grpSpPr>
          <a:xfrm>
            <a:off x="513230" y="2483251"/>
            <a:ext cx="1583581" cy="1572853"/>
            <a:chOff x="478582" y="2132856"/>
            <a:chExt cx="1782237" cy="1770163"/>
          </a:xfrm>
        </p:grpSpPr>
        <p:grpSp>
          <p:nvGrpSpPr>
            <p:cNvPr id="6" name="组合 5">
              <a:extLst>
                <a:ext uri="{FF2B5EF4-FFF2-40B4-BE49-F238E27FC236}">
                  <a16:creationId xmlns:a16="http://schemas.microsoft.com/office/drawing/2014/main" id="{974FA2D4-6DDE-41F8-AF2E-5AE103A851E9}"/>
                </a:ext>
              </a:extLst>
            </p:cNvPr>
            <p:cNvGrpSpPr/>
            <p:nvPr/>
          </p:nvGrpSpPr>
          <p:grpSpPr>
            <a:xfrm>
              <a:off x="478582" y="2132856"/>
              <a:ext cx="1782237" cy="1770163"/>
              <a:chOff x="478582" y="2132856"/>
              <a:chExt cx="1782237" cy="1770163"/>
            </a:xfrm>
          </p:grpSpPr>
          <p:sp>
            <p:nvSpPr>
              <p:cNvPr id="8" name="椭圆形标注 7">
                <a:extLst>
                  <a:ext uri="{FF2B5EF4-FFF2-40B4-BE49-F238E27FC236}">
                    <a16:creationId xmlns:a16="http://schemas.microsoft.com/office/drawing/2014/main" id="{F2DA2FBC-BC5C-4B73-8542-794196BAD124}"/>
                  </a:ext>
                </a:extLst>
              </p:cNvPr>
              <p:cNvSpPr/>
              <p:nvPr/>
            </p:nvSpPr>
            <p:spPr>
              <a:xfrm>
                <a:off x="478582" y="2132856"/>
                <a:ext cx="1782237" cy="1770163"/>
              </a:xfrm>
              <a:prstGeom prst="wedgeEllipseCallout">
                <a:avLst>
                  <a:gd name="adj1" fmla="val 9096"/>
                  <a:gd name="adj2" fmla="val 69529"/>
                </a:avLst>
              </a:prstGeom>
              <a:noFill/>
              <a:ln w="25400" cap="flat" cmpd="sng" algn="ctr">
                <a:solidFill>
                  <a:srgbClr val="A6A6A6"/>
                </a:solid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dirty="0">
                  <a:ln>
                    <a:noFill/>
                  </a:ln>
                  <a:solidFill>
                    <a:srgbClr val="69676D">
                      <a:lumMod val="75000"/>
                    </a:srgbClr>
                  </a:solidFill>
                  <a:effectLst/>
                  <a:uLnTx/>
                  <a:uFillTx/>
                  <a:latin typeface="Calibri"/>
                  <a:ea typeface="宋体" panose="02010600030101010101" pitchFamily="2" charset="-122"/>
                  <a:cs typeface="+mn-cs"/>
                </a:endParaRPr>
              </a:p>
            </p:txBody>
          </p:sp>
          <p:sp>
            <p:nvSpPr>
              <p:cNvPr id="9" name="椭圆 8">
                <a:extLst>
                  <a:ext uri="{FF2B5EF4-FFF2-40B4-BE49-F238E27FC236}">
                    <a16:creationId xmlns:a16="http://schemas.microsoft.com/office/drawing/2014/main" id="{6FD61063-7593-4AEE-A563-D9169BA2429C}"/>
                  </a:ext>
                </a:extLst>
              </p:cNvPr>
              <p:cNvSpPr/>
              <p:nvPr/>
            </p:nvSpPr>
            <p:spPr>
              <a:xfrm>
                <a:off x="679376" y="2334760"/>
                <a:ext cx="1366352" cy="1366353"/>
              </a:xfrm>
              <a:prstGeom prst="ellipse">
                <a:avLst/>
              </a:prstGeom>
              <a:solidFill>
                <a:srgbClr val="A6A6A6"/>
              </a:solidFill>
              <a:ln w="25400" cap="flat" cmpd="sng" algn="ctr">
                <a:no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a:ln>
                    <a:noFill/>
                  </a:ln>
                  <a:solidFill>
                    <a:srgbClr val="0070C0"/>
                  </a:solidFill>
                  <a:effectLst/>
                  <a:uLnTx/>
                  <a:uFillTx/>
                  <a:latin typeface="Calibri"/>
                  <a:ea typeface="宋体" panose="02010600030101010101" pitchFamily="2" charset="-122"/>
                  <a:cs typeface="+mn-cs"/>
                </a:endParaRPr>
              </a:p>
            </p:txBody>
          </p:sp>
        </p:grpSp>
        <p:sp>
          <p:nvSpPr>
            <p:cNvPr id="7" name="矩形 6">
              <a:extLst>
                <a:ext uri="{FF2B5EF4-FFF2-40B4-BE49-F238E27FC236}">
                  <a16:creationId xmlns:a16="http://schemas.microsoft.com/office/drawing/2014/main" id="{513DA66E-B035-4876-B373-E8D9F3E2D632}"/>
                </a:ext>
              </a:extLst>
            </p:cNvPr>
            <p:cNvSpPr/>
            <p:nvPr/>
          </p:nvSpPr>
          <p:spPr>
            <a:xfrm>
              <a:off x="1008013" y="2833271"/>
              <a:ext cx="799575" cy="337871"/>
            </a:xfrm>
            <a:prstGeom prst="rect">
              <a:avLst/>
            </a:prstGeom>
            <a:ln>
              <a:noFill/>
            </a:ln>
          </p:spPr>
          <p:txBody>
            <a:bodyPr wrap="none">
              <a:spAutoFit/>
            </a:bodyPr>
            <a:lstStyle/>
            <a:p>
              <a:pPr marL="0" marR="0" lvl="0" indent="0" algn="ctr" defTabSz="1219012" eaLnBrk="1" fontAlgn="auto" latinLnBrk="0" hangingPunct="1">
                <a:lnSpc>
                  <a:spcPct val="100000"/>
                </a:lnSpc>
                <a:spcBef>
                  <a:spcPts val="0"/>
                </a:spcBef>
                <a:spcAft>
                  <a:spcPts val="0"/>
                </a:spcAft>
                <a:buClrTx/>
                <a:buSzTx/>
                <a:buFontTx/>
                <a:buNone/>
                <a:tabLst/>
                <a:defRPr/>
              </a:pPr>
              <a:r>
                <a:rPr kumimoji="0" lang="en-US" altLang="zh-CN" sz="1351" b="0" i="0" u="none" strike="noStrike" kern="0" cap="none" spc="0" normalizeH="0" baseline="0" noProof="0" dirty="0">
                  <a:ln>
                    <a:noFill/>
                  </a:ln>
                  <a:solidFill>
                    <a:prstClr val="white"/>
                  </a:solidFill>
                  <a:effectLst/>
                  <a:uLnTx/>
                  <a:uFillTx/>
                  <a:latin typeface="Calibri"/>
                  <a:ea typeface="宋体" panose="02010600030101010101" pitchFamily="2" charset="-122"/>
                </a:rPr>
                <a:t>2017</a:t>
              </a:r>
              <a:r>
                <a:rPr kumimoji="0" lang="zh-CN" altLang="en-US" sz="1351" b="0" i="0" u="none" strike="noStrike" kern="0" cap="none" spc="0" normalizeH="0" baseline="0" noProof="0" dirty="0">
                  <a:ln>
                    <a:noFill/>
                  </a:ln>
                  <a:solidFill>
                    <a:prstClr val="white"/>
                  </a:solidFill>
                  <a:effectLst/>
                  <a:uLnTx/>
                  <a:uFillTx/>
                  <a:latin typeface="Calibri"/>
                  <a:ea typeface="宋体" panose="02010600030101010101" pitchFamily="2" charset="-122"/>
                </a:rPr>
                <a:t>年</a:t>
              </a:r>
            </a:p>
          </p:txBody>
        </p:sp>
      </p:grpSp>
      <p:sp>
        <p:nvSpPr>
          <p:cNvPr id="10" name="椭圆 9">
            <a:extLst>
              <a:ext uri="{FF2B5EF4-FFF2-40B4-BE49-F238E27FC236}">
                <a16:creationId xmlns:a16="http://schemas.microsoft.com/office/drawing/2014/main" id="{FDAA77EC-010E-4B90-B27A-2D51CDED7586}"/>
              </a:ext>
            </a:extLst>
          </p:cNvPr>
          <p:cNvSpPr/>
          <p:nvPr/>
        </p:nvSpPr>
        <p:spPr>
          <a:xfrm>
            <a:off x="3575720" y="3900328"/>
            <a:ext cx="216024" cy="216024"/>
          </a:xfrm>
          <a:prstGeom prst="ellipse">
            <a:avLst/>
          </a:prstGeom>
          <a:solidFill>
            <a:srgbClr val="595959"/>
          </a:solidFill>
          <a:ln w="25400" cap="flat" cmpd="sng" algn="ctr">
            <a:no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矩形 10">
            <a:extLst>
              <a:ext uri="{FF2B5EF4-FFF2-40B4-BE49-F238E27FC236}">
                <a16:creationId xmlns:a16="http://schemas.microsoft.com/office/drawing/2014/main" id="{95F78121-2026-4C62-A829-B34CF063925E}"/>
              </a:ext>
            </a:extLst>
          </p:cNvPr>
          <p:cNvSpPr/>
          <p:nvPr/>
        </p:nvSpPr>
        <p:spPr>
          <a:xfrm>
            <a:off x="2679763" y="3054100"/>
            <a:ext cx="2088232" cy="872547"/>
          </a:xfrm>
          <a:prstGeom prst="rect">
            <a:avLst/>
          </a:prstGeom>
        </p:spPr>
        <p:txBody>
          <a:bodyPr wrap="square">
            <a:spAutoFit/>
          </a:bodyPr>
          <a:lstStyle/>
          <a:p>
            <a:pPr defTabSz="1219012">
              <a:lnSpc>
                <a:spcPct val="130000"/>
              </a:lnSpc>
            </a:pPr>
            <a:r>
              <a:rPr lang="zh-CN" altLang="en-US" sz="1300" dirty="0">
                <a:solidFill>
                  <a:prstClr val="white">
                    <a:lumMod val="50000"/>
                  </a:prstClr>
                </a:solidFill>
                <a:latin typeface="微软雅黑" pitchFamily="34" charset="-122"/>
                <a:ea typeface="微软雅黑" pitchFamily="34" charset="-122"/>
              </a:rPr>
              <a:t>在这里输入您的内容，在这里输入您的内容。</a:t>
            </a:r>
          </a:p>
          <a:p>
            <a:pPr defTabSz="1219012">
              <a:lnSpc>
                <a:spcPct val="130000"/>
              </a:lnSpc>
            </a:pPr>
            <a:endParaRPr lang="zh-CN" altLang="en-US" sz="1300" dirty="0">
              <a:solidFill>
                <a:prstClr val="white">
                  <a:lumMod val="50000"/>
                </a:prstClr>
              </a:solidFill>
              <a:latin typeface="微软雅黑" pitchFamily="34" charset="-122"/>
              <a:ea typeface="微软雅黑" pitchFamily="34" charset="-122"/>
            </a:endParaRPr>
          </a:p>
        </p:txBody>
      </p:sp>
      <p:grpSp>
        <p:nvGrpSpPr>
          <p:cNvPr id="12" name="组合 13">
            <a:extLst>
              <a:ext uri="{FF2B5EF4-FFF2-40B4-BE49-F238E27FC236}">
                <a16:creationId xmlns:a16="http://schemas.microsoft.com/office/drawing/2014/main" id="{9CD062AD-78AD-481F-81EE-3A6B0197968B}"/>
              </a:ext>
            </a:extLst>
          </p:cNvPr>
          <p:cNvGrpSpPr/>
          <p:nvPr/>
        </p:nvGrpSpPr>
        <p:grpSpPr>
          <a:xfrm>
            <a:off x="3166620" y="4467150"/>
            <a:ext cx="1583581" cy="1572853"/>
            <a:chOff x="478582" y="2132856"/>
            <a:chExt cx="1782237" cy="1770163"/>
          </a:xfrm>
        </p:grpSpPr>
        <p:grpSp>
          <p:nvGrpSpPr>
            <p:cNvPr id="13" name="组合 14">
              <a:extLst>
                <a:ext uri="{FF2B5EF4-FFF2-40B4-BE49-F238E27FC236}">
                  <a16:creationId xmlns:a16="http://schemas.microsoft.com/office/drawing/2014/main" id="{7A426A31-E748-4635-98F7-634A5AB855FF}"/>
                </a:ext>
              </a:extLst>
            </p:cNvPr>
            <p:cNvGrpSpPr/>
            <p:nvPr/>
          </p:nvGrpSpPr>
          <p:grpSpPr>
            <a:xfrm>
              <a:off x="478582" y="2132856"/>
              <a:ext cx="1782237" cy="1770163"/>
              <a:chOff x="478582" y="2132856"/>
              <a:chExt cx="1782237" cy="1770163"/>
            </a:xfrm>
          </p:grpSpPr>
          <p:sp>
            <p:nvSpPr>
              <p:cNvPr id="15" name="椭圆形标注 16">
                <a:extLst>
                  <a:ext uri="{FF2B5EF4-FFF2-40B4-BE49-F238E27FC236}">
                    <a16:creationId xmlns:a16="http://schemas.microsoft.com/office/drawing/2014/main" id="{B1CC60A3-8C29-492F-861A-F3D7B48C816D}"/>
                  </a:ext>
                </a:extLst>
              </p:cNvPr>
              <p:cNvSpPr/>
              <p:nvPr/>
            </p:nvSpPr>
            <p:spPr>
              <a:xfrm>
                <a:off x="478582" y="2132856"/>
                <a:ext cx="1782237" cy="1770163"/>
              </a:xfrm>
              <a:prstGeom prst="wedgeEllipseCallout">
                <a:avLst>
                  <a:gd name="adj1" fmla="val -15945"/>
                  <a:gd name="adj2" fmla="val -64993"/>
                </a:avLst>
              </a:prstGeom>
              <a:noFill/>
              <a:ln w="25400" cap="flat" cmpd="sng" algn="ctr">
                <a:solidFill>
                  <a:srgbClr val="595959"/>
                </a:solid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dirty="0">
                  <a:ln>
                    <a:noFill/>
                  </a:ln>
                  <a:solidFill>
                    <a:srgbClr val="69676D">
                      <a:lumMod val="75000"/>
                    </a:srgbClr>
                  </a:solidFill>
                  <a:effectLst/>
                  <a:uLnTx/>
                  <a:uFillTx/>
                  <a:latin typeface="Calibri"/>
                  <a:ea typeface="宋体" panose="02010600030101010101" pitchFamily="2" charset="-122"/>
                  <a:cs typeface="+mn-cs"/>
                </a:endParaRPr>
              </a:p>
            </p:txBody>
          </p:sp>
          <p:sp>
            <p:nvSpPr>
              <p:cNvPr id="16" name="椭圆 15">
                <a:extLst>
                  <a:ext uri="{FF2B5EF4-FFF2-40B4-BE49-F238E27FC236}">
                    <a16:creationId xmlns:a16="http://schemas.microsoft.com/office/drawing/2014/main" id="{C509B00B-4B06-4B76-B8B8-EE1E74F43044}"/>
                  </a:ext>
                </a:extLst>
              </p:cNvPr>
              <p:cNvSpPr/>
              <p:nvPr/>
            </p:nvSpPr>
            <p:spPr>
              <a:xfrm>
                <a:off x="681743" y="2337851"/>
                <a:ext cx="1366354" cy="1366353"/>
              </a:xfrm>
              <a:prstGeom prst="ellipse">
                <a:avLst/>
              </a:prstGeom>
              <a:solidFill>
                <a:srgbClr val="595959"/>
              </a:solidFill>
              <a:ln w="25400" cap="flat" cmpd="sng" algn="ctr">
                <a:no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a:ln>
                    <a:noFill/>
                  </a:ln>
                  <a:solidFill>
                    <a:srgbClr val="0070C0"/>
                  </a:solidFill>
                  <a:effectLst/>
                  <a:uLnTx/>
                  <a:uFillTx/>
                  <a:latin typeface="Calibri"/>
                  <a:ea typeface="宋体" panose="02010600030101010101" pitchFamily="2" charset="-122"/>
                  <a:cs typeface="+mn-cs"/>
                </a:endParaRPr>
              </a:p>
            </p:txBody>
          </p:sp>
        </p:grpSp>
        <p:sp>
          <p:nvSpPr>
            <p:cNvPr id="14" name="矩形 13">
              <a:extLst>
                <a:ext uri="{FF2B5EF4-FFF2-40B4-BE49-F238E27FC236}">
                  <a16:creationId xmlns:a16="http://schemas.microsoft.com/office/drawing/2014/main" id="{DB47E4AF-3A3D-4043-80E1-F3887BC702BF}"/>
                </a:ext>
              </a:extLst>
            </p:cNvPr>
            <p:cNvSpPr/>
            <p:nvPr/>
          </p:nvSpPr>
          <p:spPr>
            <a:xfrm>
              <a:off x="1008013" y="2833271"/>
              <a:ext cx="799575" cy="337871"/>
            </a:xfrm>
            <a:prstGeom prst="rect">
              <a:avLst/>
            </a:prstGeom>
          </p:spPr>
          <p:txBody>
            <a:bodyPr wrap="none">
              <a:spAutoFit/>
            </a:bodyPr>
            <a:lstStyle/>
            <a:p>
              <a:pPr marL="0" marR="0" lvl="0" indent="0" algn="ctr" defTabSz="1219012" eaLnBrk="1" fontAlgn="auto" latinLnBrk="0" hangingPunct="1">
                <a:lnSpc>
                  <a:spcPct val="100000"/>
                </a:lnSpc>
                <a:spcBef>
                  <a:spcPts val="0"/>
                </a:spcBef>
                <a:spcAft>
                  <a:spcPts val="0"/>
                </a:spcAft>
                <a:buClrTx/>
                <a:buSzTx/>
                <a:buFontTx/>
                <a:buNone/>
                <a:tabLst/>
                <a:defRPr/>
              </a:pPr>
              <a:r>
                <a:rPr kumimoji="0" lang="en-US" altLang="zh-CN" sz="1351" b="0" i="0" u="none" strike="noStrike" kern="0" cap="none" spc="0" normalizeH="0" baseline="0" noProof="0" dirty="0">
                  <a:ln>
                    <a:noFill/>
                  </a:ln>
                  <a:solidFill>
                    <a:prstClr val="white"/>
                  </a:solidFill>
                  <a:effectLst/>
                  <a:uLnTx/>
                  <a:uFillTx/>
                  <a:latin typeface="Calibri"/>
                  <a:ea typeface="宋体" panose="02010600030101010101" pitchFamily="2" charset="-122"/>
                </a:rPr>
                <a:t>2018</a:t>
              </a:r>
              <a:r>
                <a:rPr kumimoji="0" lang="zh-CN" altLang="en-US" sz="1351" b="0" i="0" u="none" strike="noStrike" kern="0" cap="none" spc="0" normalizeH="0" baseline="0" noProof="0" dirty="0">
                  <a:ln>
                    <a:noFill/>
                  </a:ln>
                  <a:solidFill>
                    <a:prstClr val="white"/>
                  </a:solidFill>
                  <a:effectLst/>
                  <a:uLnTx/>
                  <a:uFillTx/>
                  <a:latin typeface="Calibri"/>
                  <a:ea typeface="宋体" panose="02010600030101010101" pitchFamily="2" charset="-122"/>
                </a:rPr>
                <a:t>年</a:t>
              </a:r>
            </a:p>
          </p:txBody>
        </p:sp>
      </p:grpSp>
      <p:sp>
        <p:nvSpPr>
          <p:cNvPr id="17" name="椭圆 16">
            <a:extLst>
              <a:ext uri="{FF2B5EF4-FFF2-40B4-BE49-F238E27FC236}">
                <a16:creationId xmlns:a16="http://schemas.microsoft.com/office/drawing/2014/main" id="{4AA4B23F-8898-4066-BF54-ABAE5CF1815B}"/>
              </a:ext>
            </a:extLst>
          </p:cNvPr>
          <p:cNvSpPr/>
          <p:nvPr/>
        </p:nvSpPr>
        <p:spPr>
          <a:xfrm>
            <a:off x="5880771" y="3321033"/>
            <a:ext cx="216024" cy="216024"/>
          </a:xfrm>
          <a:prstGeom prst="ellipse">
            <a:avLst/>
          </a:prstGeom>
          <a:solidFill>
            <a:srgbClr val="A6A6A6"/>
          </a:solidFill>
          <a:ln w="25400" cap="flat" cmpd="sng" algn="ctr">
            <a:no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8" name="矩形 17">
            <a:extLst>
              <a:ext uri="{FF2B5EF4-FFF2-40B4-BE49-F238E27FC236}">
                <a16:creationId xmlns:a16="http://schemas.microsoft.com/office/drawing/2014/main" id="{A91C9AE4-3B26-4ABB-A4FD-4B9A8E2A510B}"/>
              </a:ext>
            </a:extLst>
          </p:cNvPr>
          <p:cNvSpPr/>
          <p:nvPr/>
        </p:nvSpPr>
        <p:spPr>
          <a:xfrm>
            <a:off x="4964853" y="3789422"/>
            <a:ext cx="2088232" cy="872547"/>
          </a:xfrm>
          <a:prstGeom prst="rect">
            <a:avLst/>
          </a:prstGeom>
        </p:spPr>
        <p:txBody>
          <a:bodyPr wrap="square">
            <a:spAutoFit/>
          </a:bodyPr>
          <a:lstStyle/>
          <a:p>
            <a:pPr defTabSz="1219012">
              <a:lnSpc>
                <a:spcPct val="130000"/>
              </a:lnSpc>
            </a:pPr>
            <a:r>
              <a:rPr lang="zh-CN" altLang="en-US" sz="1300" dirty="0">
                <a:solidFill>
                  <a:prstClr val="white">
                    <a:lumMod val="50000"/>
                  </a:prstClr>
                </a:solidFill>
                <a:latin typeface="微软雅黑" pitchFamily="34" charset="-122"/>
                <a:ea typeface="微软雅黑" pitchFamily="34" charset="-122"/>
              </a:rPr>
              <a:t>在这里输入您的内容，在这里输入您的内容。</a:t>
            </a:r>
          </a:p>
          <a:p>
            <a:pPr defTabSz="1219012">
              <a:lnSpc>
                <a:spcPct val="130000"/>
              </a:lnSpc>
            </a:pPr>
            <a:endParaRPr lang="zh-CN" altLang="en-US" sz="1300" dirty="0">
              <a:solidFill>
                <a:prstClr val="white">
                  <a:lumMod val="50000"/>
                </a:prstClr>
              </a:solidFill>
              <a:latin typeface="微软雅黑" pitchFamily="34" charset="-122"/>
              <a:ea typeface="微软雅黑" pitchFamily="34" charset="-122"/>
            </a:endParaRPr>
          </a:p>
        </p:txBody>
      </p:sp>
      <p:grpSp>
        <p:nvGrpSpPr>
          <p:cNvPr id="19" name="组合 22">
            <a:extLst>
              <a:ext uri="{FF2B5EF4-FFF2-40B4-BE49-F238E27FC236}">
                <a16:creationId xmlns:a16="http://schemas.microsoft.com/office/drawing/2014/main" id="{9753962C-B86B-4351-95B2-032DCE169F6E}"/>
              </a:ext>
            </a:extLst>
          </p:cNvPr>
          <p:cNvGrpSpPr/>
          <p:nvPr/>
        </p:nvGrpSpPr>
        <p:grpSpPr>
          <a:xfrm>
            <a:off x="5231906" y="1282399"/>
            <a:ext cx="1583581" cy="1572853"/>
            <a:chOff x="478582" y="2132856"/>
            <a:chExt cx="1782237" cy="1770163"/>
          </a:xfrm>
        </p:grpSpPr>
        <p:grpSp>
          <p:nvGrpSpPr>
            <p:cNvPr id="20" name="组合 23">
              <a:extLst>
                <a:ext uri="{FF2B5EF4-FFF2-40B4-BE49-F238E27FC236}">
                  <a16:creationId xmlns:a16="http://schemas.microsoft.com/office/drawing/2014/main" id="{305A310F-6F52-48FA-9207-95EDCC5BC1DB}"/>
                </a:ext>
              </a:extLst>
            </p:cNvPr>
            <p:cNvGrpSpPr/>
            <p:nvPr/>
          </p:nvGrpSpPr>
          <p:grpSpPr>
            <a:xfrm>
              <a:off x="478582" y="2132856"/>
              <a:ext cx="1782237" cy="1770163"/>
              <a:chOff x="478582" y="2132856"/>
              <a:chExt cx="1782237" cy="1770163"/>
            </a:xfrm>
          </p:grpSpPr>
          <p:sp>
            <p:nvSpPr>
              <p:cNvPr id="22" name="椭圆形标注 25">
                <a:extLst>
                  <a:ext uri="{FF2B5EF4-FFF2-40B4-BE49-F238E27FC236}">
                    <a16:creationId xmlns:a16="http://schemas.microsoft.com/office/drawing/2014/main" id="{038D9664-8BAB-4578-85C8-F722E61B5C8A}"/>
                  </a:ext>
                </a:extLst>
              </p:cNvPr>
              <p:cNvSpPr/>
              <p:nvPr/>
            </p:nvSpPr>
            <p:spPr>
              <a:xfrm>
                <a:off x="478582" y="2132856"/>
                <a:ext cx="1782237" cy="1770163"/>
              </a:xfrm>
              <a:prstGeom prst="wedgeEllipseCallout">
                <a:avLst>
                  <a:gd name="adj1" fmla="val 545"/>
                  <a:gd name="adj2" fmla="val 72758"/>
                </a:avLst>
              </a:prstGeom>
              <a:noFill/>
              <a:ln w="25400" cap="flat" cmpd="sng" algn="ctr">
                <a:solidFill>
                  <a:srgbClr val="A6A6A6"/>
                </a:solid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dirty="0">
                  <a:ln>
                    <a:noFill/>
                  </a:ln>
                  <a:solidFill>
                    <a:srgbClr val="69676D">
                      <a:lumMod val="75000"/>
                    </a:srgbClr>
                  </a:solidFill>
                  <a:effectLst/>
                  <a:uLnTx/>
                  <a:uFillTx/>
                  <a:latin typeface="Calibri"/>
                  <a:ea typeface="宋体" panose="02010600030101010101" pitchFamily="2" charset="-122"/>
                  <a:cs typeface="+mn-cs"/>
                </a:endParaRPr>
              </a:p>
            </p:txBody>
          </p:sp>
          <p:sp>
            <p:nvSpPr>
              <p:cNvPr id="23" name="椭圆 22">
                <a:extLst>
                  <a:ext uri="{FF2B5EF4-FFF2-40B4-BE49-F238E27FC236}">
                    <a16:creationId xmlns:a16="http://schemas.microsoft.com/office/drawing/2014/main" id="{755EB761-2362-41FD-A1F7-6A2F3A08FFBA}"/>
                  </a:ext>
                </a:extLst>
              </p:cNvPr>
              <p:cNvSpPr/>
              <p:nvPr/>
            </p:nvSpPr>
            <p:spPr>
              <a:xfrm>
                <a:off x="704983" y="2343392"/>
                <a:ext cx="1366354" cy="1366353"/>
              </a:xfrm>
              <a:prstGeom prst="ellipse">
                <a:avLst/>
              </a:prstGeom>
              <a:solidFill>
                <a:srgbClr val="A6A6A6"/>
              </a:solidFill>
              <a:ln w="25400" cap="flat" cmpd="sng" algn="ctr">
                <a:solidFill>
                  <a:srgbClr val="A6A6A6"/>
                </a:solid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a:ln>
                    <a:noFill/>
                  </a:ln>
                  <a:solidFill>
                    <a:srgbClr val="0070C0"/>
                  </a:solidFill>
                  <a:effectLst/>
                  <a:uLnTx/>
                  <a:uFillTx/>
                  <a:latin typeface="Calibri"/>
                  <a:ea typeface="宋体" panose="02010600030101010101" pitchFamily="2" charset="-122"/>
                  <a:cs typeface="+mn-cs"/>
                </a:endParaRPr>
              </a:p>
            </p:txBody>
          </p:sp>
        </p:grpSp>
        <p:sp>
          <p:nvSpPr>
            <p:cNvPr id="21" name="矩形 20">
              <a:extLst>
                <a:ext uri="{FF2B5EF4-FFF2-40B4-BE49-F238E27FC236}">
                  <a16:creationId xmlns:a16="http://schemas.microsoft.com/office/drawing/2014/main" id="{AE4257AC-027B-4AD1-AFE4-636766E5452B}"/>
                </a:ext>
              </a:extLst>
            </p:cNvPr>
            <p:cNvSpPr/>
            <p:nvPr/>
          </p:nvSpPr>
          <p:spPr>
            <a:xfrm>
              <a:off x="1008013" y="2833271"/>
              <a:ext cx="799575" cy="337871"/>
            </a:xfrm>
            <a:prstGeom prst="rect">
              <a:avLst/>
            </a:prstGeom>
            <a:noFill/>
            <a:ln>
              <a:noFill/>
            </a:ln>
          </p:spPr>
          <p:txBody>
            <a:bodyPr wrap="none">
              <a:spAutoFit/>
            </a:bodyPr>
            <a:lstStyle/>
            <a:p>
              <a:pPr marL="0" marR="0" lvl="0" indent="0" algn="ctr" defTabSz="1219012" eaLnBrk="1" fontAlgn="auto" latinLnBrk="0" hangingPunct="1">
                <a:lnSpc>
                  <a:spcPct val="100000"/>
                </a:lnSpc>
                <a:spcBef>
                  <a:spcPts val="0"/>
                </a:spcBef>
                <a:spcAft>
                  <a:spcPts val="0"/>
                </a:spcAft>
                <a:buClrTx/>
                <a:buSzTx/>
                <a:buFontTx/>
                <a:buNone/>
                <a:tabLst/>
                <a:defRPr/>
              </a:pPr>
              <a:r>
                <a:rPr kumimoji="0" lang="en-US" altLang="zh-CN" sz="1351" b="0" i="0" u="none" strike="noStrike" kern="0" cap="none" spc="0" normalizeH="0" baseline="0" noProof="0" dirty="0">
                  <a:ln>
                    <a:noFill/>
                  </a:ln>
                  <a:solidFill>
                    <a:prstClr val="white"/>
                  </a:solidFill>
                  <a:effectLst/>
                  <a:uLnTx/>
                  <a:uFillTx/>
                  <a:latin typeface="Calibri"/>
                  <a:ea typeface="宋体" panose="02010600030101010101" pitchFamily="2" charset="-122"/>
                </a:rPr>
                <a:t>2019</a:t>
              </a:r>
              <a:r>
                <a:rPr kumimoji="0" lang="zh-CN" altLang="en-US" sz="1351" b="0" i="0" u="none" strike="noStrike" kern="0" cap="none" spc="0" normalizeH="0" baseline="0" noProof="0" dirty="0">
                  <a:ln>
                    <a:noFill/>
                  </a:ln>
                  <a:solidFill>
                    <a:prstClr val="white"/>
                  </a:solidFill>
                  <a:effectLst/>
                  <a:uLnTx/>
                  <a:uFillTx/>
                  <a:latin typeface="Calibri"/>
                  <a:ea typeface="宋体" panose="02010600030101010101" pitchFamily="2" charset="-122"/>
                </a:rPr>
                <a:t>年</a:t>
              </a:r>
            </a:p>
          </p:txBody>
        </p:sp>
      </p:grpSp>
      <p:sp>
        <p:nvSpPr>
          <p:cNvPr id="24" name="椭圆 23">
            <a:extLst>
              <a:ext uri="{FF2B5EF4-FFF2-40B4-BE49-F238E27FC236}">
                <a16:creationId xmlns:a16="http://schemas.microsoft.com/office/drawing/2014/main" id="{938E4A79-DB87-41F8-B21E-EF784009E6A5}"/>
              </a:ext>
            </a:extLst>
          </p:cNvPr>
          <p:cNvSpPr/>
          <p:nvPr/>
        </p:nvSpPr>
        <p:spPr>
          <a:xfrm>
            <a:off x="8056083" y="3027891"/>
            <a:ext cx="216024" cy="216024"/>
          </a:xfrm>
          <a:prstGeom prst="ellipse">
            <a:avLst/>
          </a:prstGeom>
          <a:solidFill>
            <a:srgbClr val="595959"/>
          </a:solidFill>
          <a:ln w="25400" cap="flat" cmpd="sng" algn="ctr">
            <a:no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矩形 24">
            <a:extLst>
              <a:ext uri="{FF2B5EF4-FFF2-40B4-BE49-F238E27FC236}">
                <a16:creationId xmlns:a16="http://schemas.microsoft.com/office/drawing/2014/main" id="{7BC7AF0C-5732-4144-B84E-BA07C7A7FA29}"/>
              </a:ext>
            </a:extLst>
          </p:cNvPr>
          <p:cNvSpPr/>
          <p:nvPr/>
        </p:nvSpPr>
        <p:spPr>
          <a:xfrm>
            <a:off x="7227991" y="2190671"/>
            <a:ext cx="2088232" cy="872547"/>
          </a:xfrm>
          <a:prstGeom prst="rect">
            <a:avLst/>
          </a:prstGeom>
        </p:spPr>
        <p:txBody>
          <a:bodyPr wrap="square">
            <a:spAutoFit/>
          </a:bodyPr>
          <a:lstStyle/>
          <a:p>
            <a:pPr defTabSz="1219012">
              <a:lnSpc>
                <a:spcPct val="130000"/>
              </a:lnSpc>
            </a:pPr>
            <a:r>
              <a:rPr lang="zh-CN" altLang="en-US" sz="1300" dirty="0">
                <a:solidFill>
                  <a:prstClr val="white">
                    <a:lumMod val="50000"/>
                  </a:prstClr>
                </a:solidFill>
                <a:latin typeface="微软雅黑" pitchFamily="34" charset="-122"/>
                <a:ea typeface="微软雅黑" pitchFamily="34" charset="-122"/>
              </a:rPr>
              <a:t>在这里输入您的内容，在这里输入您的内容。</a:t>
            </a:r>
          </a:p>
          <a:p>
            <a:pPr defTabSz="1219012">
              <a:lnSpc>
                <a:spcPct val="130000"/>
              </a:lnSpc>
            </a:pPr>
            <a:endParaRPr lang="zh-CN" altLang="en-US" sz="1300" dirty="0">
              <a:solidFill>
                <a:prstClr val="white">
                  <a:lumMod val="50000"/>
                </a:prstClr>
              </a:solidFill>
              <a:latin typeface="微软雅黑" pitchFamily="34" charset="-122"/>
              <a:ea typeface="微软雅黑" pitchFamily="34" charset="-122"/>
            </a:endParaRPr>
          </a:p>
        </p:txBody>
      </p:sp>
      <p:grpSp>
        <p:nvGrpSpPr>
          <p:cNvPr id="26" name="组合 31">
            <a:extLst>
              <a:ext uri="{FF2B5EF4-FFF2-40B4-BE49-F238E27FC236}">
                <a16:creationId xmlns:a16="http://schemas.microsoft.com/office/drawing/2014/main" id="{1DA562DA-080D-4904-BA72-C51012670D9D}"/>
              </a:ext>
            </a:extLst>
          </p:cNvPr>
          <p:cNvGrpSpPr/>
          <p:nvPr/>
        </p:nvGrpSpPr>
        <p:grpSpPr>
          <a:xfrm>
            <a:off x="7392740" y="3645024"/>
            <a:ext cx="1583581" cy="1572853"/>
            <a:chOff x="478582" y="2132856"/>
            <a:chExt cx="1782237" cy="1770163"/>
          </a:xfrm>
        </p:grpSpPr>
        <p:grpSp>
          <p:nvGrpSpPr>
            <p:cNvPr id="27" name="组合 32">
              <a:extLst>
                <a:ext uri="{FF2B5EF4-FFF2-40B4-BE49-F238E27FC236}">
                  <a16:creationId xmlns:a16="http://schemas.microsoft.com/office/drawing/2014/main" id="{BC2CC432-DE53-4204-89AD-FA9AEC473537}"/>
                </a:ext>
              </a:extLst>
            </p:cNvPr>
            <p:cNvGrpSpPr/>
            <p:nvPr/>
          </p:nvGrpSpPr>
          <p:grpSpPr>
            <a:xfrm>
              <a:off x="478582" y="2132856"/>
              <a:ext cx="1782237" cy="1770163"/>
              <a:chOff x="478582" y="2132856"/>
              <a:chExt cx="1782237" cy="1770163"/>
            </a:xfrm>
          </p:grpSpPr>
          <p:sp>
            <p:nvSpPr>
              <p:cNvPr id="29" name="椭圆形标注 34">
                <a:extLst>
                  <a:ext uri="{FF2B5EF4-FFF2-40B4-BE49-F238E27FC236}">
                    <a16:creationId xmlns:a16="http://schemas.microsoft.com/office/drawing/2014/main" id="{93EC811C-297E-4A7C-8DD3-4C5EFD0F641F}"/>
                  </a:ext>
                </a:extLst>
              </p:cNvPr>
              <p:cNvSpPr/>
              <p:nvPr/>
            </p:nvSpPr>
            <p:spPr>
              <a:xfrm>
                <a:off x="478582" y="2132856"/>
                <a:ext cx="1782237" cy="1770163"/>
              </a:xfrm>
              <a:prstGeom prst="wedgeEllipseCallout">
                <a:avLst>
                  <a:gd name="adj1" fmla="val -1593"/>
                  <a:gd name="adj2" fmla="val -72526"/>
                </a:avLst>
              </a:prstGeom>
              <a:noFill/>
              <a:ln w="25400" cap="flat" cmpd="sng" algn="ctr">
                <a:solidFill>
                  <a:srgbClr val="595959"/>
                </a:solid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dirty="0">
                  <a:ln>
                    <a:noFill/>
                  </a:ln>
                  <a:solidFill>
                    <a:srgbClr val="69676D">
                      <a:lumMod val="75000"/>
                    </a:srgbClr>
                  </a:solidFill>
                  <a:effectLst/>
                  <a:uLnTx/>
                  <a:uFillTx/>
                  <a:latin typeface="Calibri"/>
                  <a:ea typeface="宋体" panose="02010600030101010101" pitchFamily="2" charset="-122"/>
                  <a:cs typeface="+mn-cs"/>
                </a:endParaRPr>
              </a:p>
            </p:txBody>
          </p:sp>
          <p:sp>
            <p:nvSpPr>
              <p:cNvPr id="30" name="椭圆 29">
                <a:extLst>
                  <a:ext uri="{FF2B5EF4-FFF2-40B4-BE49-F238E27FC236}">
                    <a16:creationId xmlns:a16="http://schemas.microsoft.com/office/drawing/2014/main" id="{A61B85C8-DF2C-40F3-BE53-298E62D2C886}"/>
                  </a:ext>
                </a:extLst>
              </p:cNvPr>
              <p:cNvSpPr/>
              <p:nvPr/>
            </p:nvSpPr>
            <p:spPr>
              <a:xfrm>
                <a:off x="696036" y="2340741"/>
                <a:ext cx="1366353" cy="1366353"/>
              </a:xfrm>
              <a:prstGeom prst="ellipse">
                <a:avLst/>
              </a:prstGeom>
              <a:solidFill>
                <a:srgbClr val="595959"/>
              </a:solidFill>
              <a:ln w="25400" cap="flat" cmpd="sng" algn="ctr">
                <a:solidFill>
                  <a:srgbClr val="595959"/>
                </a:solid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a:ln>
                    <a:noFill/>
                  </a:ln>
                  <a:solidFill>
                    <a:srgbClr val="0070C0"/>
                  </a:solidFill>
                  <a:effectLst/>
                  <a:uLnTx/>
                  <a:uFillTx/>
                  <a:latin typeface="Calibri"/>
                  <a:ea typeface="宋体" panose="02010600030101010101" pitchFamily="2" charset="-122"/>
                  <a:cs typeface="+mn-cs"/>
                </a:endParaRPr>
              </a:p>
            </p:txBody>
          </p:sp>
        </p:grpSp>
        <p:sp>
          <p:nvSpPr>
            <p:cNvPr id="28" name="矩形 27">
              <a:extLst>
                <a:ext uri="{FF2B5EF4-FFF2-40B4-BE49-F238E27FC236}">
                  <a16:creationId xmlns:a16="http://schemas.microsoft.com/office/drawing/2014/main" id="{37A5F3B7-8331-45AB-856A-FE2FDC882E7A}"/>
                </a:ext>
              </a:extLst>
            </p:cNvPr>
            <p:cNvSpPr/>
            <p:nvPr/>
          </p:nvSpPr>
          <p:spPr>
            <a:xfrm>
              <a:off x="1008013" y="2833271"/>
              <a:ext cx="799575" cy="337871"/>
            </a:xfrm>
            <a:prstGeom prst="rect">
              <a:avLst/>
            </a:prstGeom>
          </p:spPr>
          <p:txBody>
            <a:bodyPr wrap="none">
              <a:spAutoFit/>
            </a:bodyPr>
            <a:lstStyle/>
            <a:p>
              <a:pPr marL="0" marR="0" lvl="0" indent="0" algn="ctr" defTabSz="1219012" eaLnBrk="1" fontAlgn="auto" latinLnBrk="0" hangingPunct="1">
                <a:lnSpc>
                  <a:spcPct val="100000"/>
                </a:lnSpc>
                <a:spcBef>
                  <a:spcPts val="0"/>
                </a:spcBef>
                <a:spcAft>
                  <a:spcPts val="0"/>
                </a:spcAft>
                <a:buClrTx/>
                <a:buSzTx/>
                <a:buFontTx/>
                <a:buNone/>
                <a:tabLst/>
                <a:defRPr/>
              </a:pPr>
              <a:r>
                <a:rPr kumimoji="0" lang="en-US" altLang="zh-CN" sz="1351" b="0" i="0" u="none" strike="noStrike" kern="0" cap="none" spc="0" normalizeH="0" baseline="0" noProof="0" dirty="0">
                  <a:ln>
                    <a:noFill/>
                  </a:ln>
                  <a:solidFill>
                    <a:prstClr val="white"/>
                  </a:solidFill>
                  <a:effectLst/>
                  <a:uLnTx/>
                  <a:uFillTx/>
                  <a:latin typeface="Calibri"/>
                  <a:ea typeface="宋体" panose="02010600030101010101" pitchFamily="2" charset="-122"/>
                </a:rPr>
                <a:t>2020</a:t>
              </a:r>
              <a:r>
                <a:rPr kumimoji="0" lang="zh-CN" altLang="en-US" sz="1351" b="0" i="0" u="none" strike="noStrike" kern="0" cap="none" spc="0" normalizeH="0" baseline="0" noProof="0" dirty="0">
                  <a:ln>
                    <a:noFill/>
                  </a:ln>
                  <a:solidFill>
                    <a:prstClr val="white"/>
                  </a:solidFill>
                  <a:effectLst/>
                  <a:uLnTx/>
                  <a:uFillTx/>
                  <a:latin typeface="Calibri"/>
                  <a:ea typeface="宋体" panose="02010600030101010101" pitchFamily="2" charset="-122"/>
                </a:rPr>
                <a:t>年</a:t>
              </a:r>
            </a:p>
          </p:txBody>
        </p:sp>
      </p:grpSp>
      <p:sp>
        <p:nvSpPr>
          <p:cNvPr id="31" name="椭圆 30">
            <a:extLst>
              <a:ext uri="{FF2B5EF4-FFF2-40B4-BE49-F238E27FC236}">
                <a16:creationId xmlns:a16="http://schemas.microsoft.com/office/drawing/2014/main" id="{F8174FB2-C860-4E09-9237-437064521D59}"/>
              </a:ext>
            </a:extLst>
          </p:cNvPr>
          <p:cNvSpPr/>
          <p:nvPr/>
        </p:nvSpPr>
        <p:spPr>
          <a:xfrm>
            <a:off x="10594404" y="3020511"/>
            <a:ext cx="216024" cy="216024"/>
          </a:xfrm>
          <a:prstGeom prst="ellipse">
            <a:avLst/>
          </a:prstGeom>
          <a:solidFill>
            <a:srgbClr val="A6A6A6"/>
          </a:solidFill>
          <a:ln w="25400" cap="flat" cmpd="sng" algn="ctr">
            <a:no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矩形 31">
            <a:extLst>
              <a:ext uri="{FF2B5EF4-FFF2-40B4-BE49-F238E27FC236}">
                <a16:creationId xmlns:a16="http://schemas.microsoft.com/office/drawing/2014/main" id="{7AAD0EFA-A142-4717-ADCF-62FB6F3C0AE9}"/>
              </a:ext>
            </a:extLst>
          </p:cNvPr>
          <p:cNvSpPr/>
          <p:nvPr/>
        </p:nvSpPr>
        <p:spPr>
          <a:xfrm>
            <a:off x="9786371" y="3458434"/>
            <a:ext cx="2088232" cy="872547"/>
          </a:xfrm>
          <a:prstGeom prst="rect">
            <a:avLst/>
          </a:prstGeom>
        </p:spPr>
        <p:txBody>
          <a:bodyPr wrap="square">
            <a:spAutoFit/>
          </a:bodyPr>
          <a:lstStyle/>
          <a:p>
            <a:pPr defTabSz="1219012">
              <a:lnSpc>
                <a:spcPct val="130000"/>
              </a:lnSpc>
            </a:pPr>
            <a:r>
              <a:rPr lang="zh-CN" altLang="en-US" sz="1300" dirty="0">
                <a:solidFill>
                  <a:prstClr val="white">
                    <a:lumMod val="50000"/>
                  </a:prstClr>
                </a:solidFill>
                <a:latin typeface="微软雅黑" pitchFamily="34" charset="-122"/>
                <a:ea typeface="微软雅黑" pitchFamily="34" charset="-122"/>
              </a:rPr>
              <a:t>在这里输入您的内容，在这里输入您的内容。</a:t>
            </a:r>
          </a:p>
          <a:p>
            <a:pPr defTabSz="1219012">
              <a:lnSpc>
                <a:spcPct val="130000"/>
              </a:lnSpc>
            </a:pPr>
            <a:endParaRPr lang="zh-CN" altLang="en-US" sz="1300" dirty="0">
              <a:solidFill>
                <a:prstClr val="white">
                  <a:lumMod val="50000"/>
                </a:prstClr>
              </a:solidFill>
              <a:latin typeface="微软雅黑" pitchFamily="34" charset="-122"/>
              <a:ea typeface="微软雅黑" pitchFamily="34" charset="-122"/>
            </a:endParaRPr>
          </a:p>
        </p:txBody>
      </p:sp>
      <p:grpSp>
        <p:nvGrpSpPr>
          <p:cNvPr id="33" name="组合 40">
            <a:extLst>
              <a:ext uri="{FF2B5EF4-FFF2-40B4-BE49-F238E27FC236}">
                <a16:creationId xmlns:a16="http://schemas.microsoft.com/office/drawing/2014/main" id="{81A83813-AA8E-4437-B2B9-2D67FBFED978}"/>
              </a:ext>
            </a:extLst>
          </p:cNvPr>
          <p:cNvGrpSpPr/>
          <p:nvPr/>
        </p:nvGrpSpPr>
        <p:grpSpPr>
          <a:xfrm>
            <a:off x="9910626" y="1007651"/>
            <a:ext cx="1583581" cy="1572853"/>
            <a:chOff x="478582" y="2132856"/>
            <a:chExt cx="1782237" cy="1770163"/>
          </a:xfrm>
        </p:grpSpPr>
        <p:grpSp>
          <p:nvGrpSpPr>
            <p:cNvPr id="34" name="组合 41">
              <a:extLst>
                <a:ext uri="{FF2B5EF4-FFF2-40B4-BE49-F238E27FC236}">
                  <a16:creationId xmlns:a16="http://schemas.microsoft.com/office/drawing/2014/main" id="{947752F5-76E8-479F-A38E-FCCEF77A276A}"/>
                </a:ext>
              </a:extLst>
            </p:cNvPr>
            <p:cNvGrpSpPr/>
            <p:nvPr/>
          </p:nvGrpSpPr>
          <p:grpSpPr>
            <a:xfrm>
              <a:off x="478582" y="2132856"/>
              <a:ext cx="1782237" cy="1770163"/>
              <a:chOff x="478582" y="2132856"/>
              <a:chExt cx="1782237" cy="1770163"/>
            </a:xfrm>
          </p:grpSpPr>
          <p:sp>
            <p:nvSpPr>
              <p:cNvPr id="36" name="椭圆形标注 43">
                <a:extLst>
                  <a:ext uri="{FF2B5EF4-FFF2-40B4-BE49-F238E27FC236}">
                    <a16:creationId xmlns:a16="http://schemas.microsoft.com/office/drawing/2014/main" id="{604E0686-5AD2-4E36-A639-2C4B03BE6A6B}"/>
                  </a:ext>
                </a:extLst>
              </p:cNvPr>
              <p:cNvSpPr/>
              <p:nvPr/>
            </p:nvSpPr>
            <p:spPr>
              <a:xfrm>
                <a:off x="478582" y="2132856"/>
                <a:ext cx="1782237" cy="1770163"/>
              </a:xfrm>
              <a:prstGeom prst="wedgeEllipseCallout">
                <a:avLst>
                  <a:gd name="adj1" fmla="val 545"/>
                  <a:gd name="adj2" fmla="val 69529"/>
                </a:avLst>
              </a:prstGeom>
              <a:noFill/>
              <a:ln w="25400" cap="flat" cmpd="sng" algn="ctr">
                <a:solidFill>
                  <a:srgbClr val="A6A6A6"/>
                </a:solid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7" name="椭圆 36">
                <a:extLst>
                  <a:ext uri="{FF2B5EF4-FFF2-40B4-BE49-F238E27FC236}">
                    <a16:creationId xmlns:a16="http://schemas.microsoft.com/office/drawing/2014/main" id="{CCFAF0B4-C24A-4C90-A2D3-12B068A26ECB}"/>
                  </a:ext>
                </a:extLst>
              </p:cNvPr>
              <p:cNvSpPr/>
              <p:nvPr/>
            </p:nvSpPr>
            <p:spPr>
              <a:xfrm>
                <a:off x="685569" y="2339356"/>
                <a:ext cx="1366354" cy="1366353"/>
              </a:xfrm>
              <a:prstGeom prst="ellipse">
                <a:avLst/>
              </a:prstGeom>
              <a:solidFill>
                <a:srgbClr val="A6A6A6"/>
              </a:solidFill>
              <a:ln w="25400" cap="flat" cmpd="sng" algn="ctr">
                <a:solidFill>
                  <a:srgbClr val="A6A6A6"/>
                </a:solidFill>
                <a:prstDash val="solid"/>
              </a:ln>
              <a:effectLst/>
            </p:spPr>
            <p:txBody>
              <a:bodyPr rtlCol="0" anchor="ctr"/>
              <a:lstStyle/>
              <a:p>
                <a:pPr marL="0" marR="0" lvl="0" indent="0" algn="ctr" defTabSz="1219012"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sp>
          <p:nvSpPr>
            <p:cNvPr id="35" name="矩形 34">
              <a:extLst>
                <a:ext uri="{FF2B5EF4-FFF2-40B4-BE49-F238E27FC236}">
                  <a16:creationId xmlns:a16="http://schemas.microsoft.com/office/drawing/2014/main" id="{29F9686D-111E-4A40-A246-585A9C89DA37}"/>
                </a:ext>
              </a:extLst>
            </p:cNvPr>
            <p:cNvSpPr/>
            <p:nvPr/>
          </p:nvSpPr>
          <p:spPr>
            <a:xfrm>
              <a:off x="1008013" y="2833271"/>
              <a:ext cx="799575" cy="337871"/>
            </a:xfrm>
            <a:prstGeom prst="rect">
              <a:avLst/>
            </a:prstGeom>
          </p:spPr>
          <p:txBody>
            <a:bodyPr wrap="none">
              <a:spAutoFit/>
            </a:bodyPr>
            <a:lstStyle/>
            <a:p>
              <a:pPr marL="0" marR="0" lvl="0" indent="0" algn="ctr" defTabSz="1219012" eaLnBrk="1" fontAlgn="auto" latinLnBrk="0" hangingPunct="1">
                <a:lnSpc>
                  <a:spcPct val="100000"/>
                </a:lnSpc>
                <a:spcBef>
                  <a:spcPts val="0"/>
                </a:spcBef>
                <a:spcAft>
                  <a:spcPts val="0"/>
                </a:spcAft>
                <a:buClrTx/>
                <a:buSzTx/>
                <a:buFontTx/>
                <a:buNone/>
                <a:tabLst/>
                <a:defRPr/>
              </a:pPr>
              <a:r>
                <a:rPr kumimoji="0" lang="en-US" altLang="zh-CN" sz="1351" b="0" i="0" u="none" strike="noStrike" kern="0" cap="none" spc="0" normalizeH="0" baseline="0" noProof="0" dirty="0">
                  <a:ln>
                    <a:noFill/>
                  </a:ln>
                  <a:solidFill>
                    <a:prstClr val="white"/>
                  </a:solidFill>
                  <a:effectLst/>
                  <a:uLnTx/>
                  <a:uFillTx/>
                  <a:latin typeface="Calibri"/>
                  <a:ea typeface="宋体" panose="02010600030101010101" pitchFamily="2" charset="-122"/>
                </a:rPr>
                <a:t>2021</a:t>
              </a:r>
              <a:r>
                <a:rPr kumimoji="0" lang="zh-CN" altLang="en-US" sz="1351" b="0" i="0" u="none" strike="noStrike" kern="0" cap="none" spc="0" normalizeH="0" baseline="0" noProof="0" dirty="0">
                  <a:ln>
                    <a:noFill/>
                  </a:ln>
                  <a:solidFill>
                    <a:prstClr val="white"/>
                  </a:solidFill>
                  <a:effectLst/>
                  <a:uLnTx/>
                  <a:uFillTx/>
                  <a:latin typeface="Calibri"/>
                  <a:ea typeface="宋体" panose="02010600030101010101" pitchFamily="2" charset="-122"/>
                </a:rPr>
                <a:t>年</a:t>
              </a:r>
            </a:p>
          </p:txBody>
        </p:sp>
      </p:grpSp>
    </p:spTree>
    <p:extLst>
      <p:ext uri="{BB962C8B-B14F-4D97-AF65-F5344CB8AC3E}">
        <p14:creationId xmlns:p14="http://schemas.microsoft.com/office/powerpoint/2010/main" val="115269596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28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250" fill="hold"/>
                                        <p:tgtEl>
                                          <p:spTgt spid="3"/>
                                        </p:tgtEl>
                                        <p:attrNameLst>
                                          <p:attrName>ppt_w</p:attrName>
                                        </p:attrNameLst>
                                      </p:cBhvr>
                                      <p:tavLst>
                                        <p:tav tm="0">
                                          <p:val>
                                            <p:strVal val="4/3*#ppt_w"/>
                                          </p:val>
                                        </p:tav>
                                        <p:tav tm="100000">
                                          <p:val>
                                            <p:strVal val="#ppt_w"/>
                                          </p:val>
                                        </p:tav>
                                      </p:tavLst>
                                    </p:anim>
                                    <p:anim calcmode="lin" valueType="num">
                                      <p:cBhvr>
                                        <p:cTn id="12" dur="25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750"/>
                            </p:stCondLst>
                            <p:childTnLst>
                              <p:par>
                                <p:cTn id="14" presetID="47"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childTnLst>
                          </p:cTn>
                        </p:par>
                        <p:par>
                          <p:cTn id="19" fill="hold">
                            <p:stCondLst>
                              <p:cond delay="125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250"/>
                                        <p:tgtEl>
                                          <p:spTgt spid="4"/>
                                        </p:tgtEl>
                                      </p:cBhvr>
                                    </p:animEffect>
                                  </p:childTnLst>
                                </p:cTn>
                              </p:par>
                            </p:childTnLst>
                          </p:cTn>
                        </p:par>
                        <p:par>
                          <p:cTn id="23" fill="hold">
                            <p:stCondLst>
                              <p:cond delay="1500"/>
                            </p:stCondLst>
                            <p:childTnLst>
                              <p:par>
                                <p:cTn id="24" presetID="23" presetClass="entr" presetSubtype="288"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250" fill="hold"/>
                                        <p:tgtEl>
                                          <p:spTgt spid="10"/>
                                        </p:tgtEl>
                                        <p:attrNameLst>
                                          <p:attrName>ppt_w</p:attrName>
                                        </p:attrNameLst>
                                      </p:cBhvr>
                                      <p:tavLst>
                                        <p:tav tm="0">
                                          <p:val>
                                            <p:strVal val="4/3*#ppt_w"/>
                                          </p:val>
                                        </p:tav>
                                        <p:tav tm="100000">
                                          <p:val>
                                            <p:strVal val="#ppt_w"/>
                                          </p:val>
                                        </p:tav>
                                      </p:tavLst>
                                    </p:anim>
                                    <p:anim calcmode="lin" valueType="num">
                                      <p:cBhvr>
                                        <p:cTn id="27" dur="250" fill="hold"/>
                                        <p:tgtEl>
                                          <p:spTgt spid="10"/>
                                        </p:tgtEl>
                                        <p:attrNameLst>
                                          <p:attrName>ppt_h</p:attrName>
                                        </p:attrNameLst>
                                      </p:cBhvr>
                                      <p:tavLst>
                                        <p:tav tm="0">
                                          <p:val>
                                            <p:strVal val="4/3*#ppt_h"/>
                                          </p:val>
                                        </p:tav>
                                        <p:tav tm="100000">
                                          <p:val>
                                            <p:strVal val="#ppt_h"/>
                                          </p:val>
                                        </p:tav>
                                      </p:tavLst>
                                    </p:anim>
                                  </p:childTnLst>
                                </p:cTn>
                              </p:par>
                            </p:childTnLst>
                          </p:cTn>
                        </p:par>
                        <p:par>
                          <p:cTn id="28" fill="hold">
                            <p:stCondLst>
                              <p:cond delay="1750"/>
                            </p:stCondLst>
                            <p:childTnLst>
                              <p:par>
                                <p:cTn id="29" presetID="47"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anim calcmode="lin" valueType="num">
                                      <p:cBhvr>
                                        <p:cTn id="32" dur="500" fill="hold"/>
                                        <p:tgtEl>
                                          <p:spTgt spid="12"/>
                                        </p:tgtEl>
                                        <p:attrNameLst>
                                          <p:attrName>ppt_x</p:attrName>
                                        </p:attrNameLst>
                                      </p:cBhvr>
                                      <p:tavLst>
                                        <p:tav tm="0">
                                          <p:val>
                                            <p:strVal val="#ppt_x"/>
                                          </p:val>
                                        </p:tav>
                                        <p:tav tm="100000">
                                          <p:val>
                                            <p:strVal val="#ppt_x"/>
                                          </p:val>
                                        </p:tav>
                                      </p:tavLst>
                                    </p:anim>
                                    <p:anim calcmode="lin" valueType="num">
                                      <p:cBhvr>
                                        <p:cTn id="33" dur="5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2250"/>
                            </p:stCondLst>
                            <p:childTnLst>
                              <p:par>
                                <p:cTn id="35" presetID="22" presetClass="entr" presetSubtype="8"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250"/>
                                        <p:tgtEl>
                                          <p:spTgt spid="11"/>
                                        </p:tgtEl>
                                      </p:cBhvr>
                                    </p:animEffect>
                                  </p:childTnLst>
                                </p:cTn>
                              </p:par>
                            </p:childTnLst>
                          </p:cTn>
                        </p:par>
                        <p:par>
                          <p:cTn id="38" fill="hold">
                            <p:stCondLst>
                              <p:cond delay="2500"/>
                            </p:stCondLst>
                            <p:childTnLst>
                              <p:par>
                                <p:cTn id="39" presetID="23" presetClass="entr" presetSubtype="288"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250" fill="hold"/>
                                        <p:tgtEl>
                                          <p:spTgt spid="17"/>
                                        </p:tgtEl>
                                        <p:attrNameLst>
                                          <p:attrName>ppt_w</p:attrName>
                                        </p:attrNameLst>
                                      </p:cBhvr>
                                      <p:tavLst>
                                        <p:tav tm="0">
                                          <p:val>
                                            <p:strVal val="4/3*#ppt_w"/>
                                          </p:val>
                                        </p:tav>
                                        <p:tav tm="100000">
                                          <p:val>
                                            <p:strVal val="#ppt_w"/>
                                          </p:val>
                                        </p:tav>
                                      </p:tavLst>
                                    </p:anim>
                                    <p:anim calcmode="lin" valueType="num">
                                      <p:cBhvr>
                                        <p:cTn id="42" dur="250" fill="hold"/>
                                        <p:tgtEl>
                                          <p:spTgt spid="17"/>
                                        </p:tgtEl>
                                        <p:attrNameLst>
                                          <p:attrName>ppt_h</p:attrName>
                                        </p:attrNameLst>
                                      </p:cBhvr>
                                      <p:tavLst>
                                        <p:tav tm="0">
                                          <p:val>
                                            <p:strVal val="4/3*#ppt_h"/>
                                          </p:val>
                                        </p:tav>
                                        <p:tav tm="100000">
                                          <p:val>
                                            <p:strVal val="#ppt_h"/>
                                          </p:val>
                                        </p:tav>
                                      </p:tavLst>
                                    </p:anim>
                                  </p:childTnLst>
                                </p:cTn>
                              </p:par>
                            </p:childTnLst>
                          </p:cTn>
                        </p:par>
                        <p:par>
                          <p:cTn id="43" fill="hold">
                            <p:stCondLst>
                              <p:cond delay="2750"/>
                            </p:stCondLst>
                            <p:childTnLst>
                              <p:par>
                                <p:cTn id="44" presetID="47"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childTnLst>
                          </p:cTn>
                        </p:par>
                        <p:par>
                          <p:cTn id="49" fill="hold">
                            <p:stCondLst>
                              <p:cond delay="325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250"/>
                                        <p:tgtEl>
                                          <p:spTgt spid="18"/>
                                        </p:tgtEl>
                                      </p:cBhvr>
                                    </p:animEffect>
                                  </p:childTnLst>
                                </p:cTn>
                              </p:par>
                            </p:childTnLst>
                          </p:cTn>
                        </p:par>
                        <p:par>
                          <p:cTn id="53" fill="hold">
                            <p:stCondLst>
                              <p:cond delay="3500"/>
                            </p:stCondLst>
                            <p:childTnLst>
                              <p:par>
                                <p:cTn id="54" presetID="23" presetClass="entr" presetSubtype="288"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250" fill="hold"/>
                                        <p:tgtEl>
                                          <p:spTgt spid="24"/>
                                        </p:tgtEl>
                                        <p:attrNameLst>
                                          <p:attrName>ppt_w</p:attrName>
                                        </p:attrNameLst>
                                      </p:cBhvr>
                                      <p:tavLst>
                                        <p:tav tm="0">
                                          <p:val>
                                            <p:strVal val="4/3*#ppt_w"/>
                                          </p:val>
                                        </p:tav>
                                        <p:tav tm="100000">
                                          <p:val>
                                            <p:strVal val="#ppt_w"/>
                                          </p:val>
                                        </p:tav>
                                      </p:tavLst>
                                    </p:anim>
                                    <p:anim calcmode="lin" valueType="num">
                                      <p:cBhvr>
                                        <p:cTn id="57" dur="250" fill="hold"/>
                                        <p:tgtEl>
                                          <p:spTgt spid="24"/>
                                        </p:tgtEl>
                                        <p:attrNameLst>
                                          <p:attrName>ppt_h</p:attrName>
                                        </p:attrNameLst>
                                      </p:cBhvr>
                                      <p:tavLst>
                                        <p:tav tm="0">
                                          <p:val>
                                            <p:strVal val="4/3*#ppt_h"/>
                                          </p:val>
                                        </p:tav>
                                        <p:tav tm="100000">
                                          <p:val>
                                            <p:strVal val="#ppt_h"/>
                                          </p:val>
                                        </p:tav>
                                      </p:tavLst>
                                    </p:anim>
                                  </p:childTnLst>
                                </p:cTn>
                              </p:par>
                            </p:childTnLst>
                          </p:cTn>
                        </p:par>
                        <p:par>
                          <p:cTn id="58" fill="hold">
                            <p:stCondLst>
                              <p:cond delay="3750"/>
                            </p:stCondLst>
                            <p:childTnLst>
                              <p:par>
                                <p:cTn id="59" presetID="47" presetClass="entr" presetSubtype="0" fill="hold"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anim calcmode="lin" valueType="num">
                                      <p:cBhvr>
                                        <p:cTn id="62" dur="500" fill="hold"/>
                                        <p:tgtEl>
                                          <p:spTgt spid="26"/>
                                        </p:tgtEl>
                                        <p:attrNameLst>
                                          <p:attrName>ppt_x</p:attrName>
                                        </p:attrNameLst>
                                      </p:cBhvr>
                                      <p:tavLst>
                                        <p:tav tm="0">
                                          <p:val>
                                            <p:strVal val="#ppt_x"/>
                                          </p:val>
                                        </p:tav>
                                        <p:tav tm="100000">
                                          <p:val>
                                            <p:strVal val="#ppt_x"/>
                                          </p:val>
                                        </p:tav>
                                      </p:tavLst>
                                    </p:anim>
                                    <p:anim calcmode="lin" valueType="num">
                                      <p:cBhvr>
                                        <p:cTn id="63" dur="500" fill="hold"/>
                                        <p:tgtEl>
                                          <p:spTgt spid="26"/>
                                        </p:tgtEl>
                                        <p:attrNameLst>
                                          <p:attrName>ppt_y</p:attrName>
                                        </p:attrNameLst>
                                      </p:cBhvr>
                                      <p:tavLst>
                                        <p:tav tm="0">
                                          <p:val>
                                            <p:strVal val="#ppt_y-.1"/>
                                          </p:val>
                                        </p:tav>
                                        <p:tav tm="100000">
                                          <p:val>
                                            <p:strVal val="#ppt_y"/>
                                          </p:val>
                                        </p:tav>
                                      </p:tavLst>
                                    </p:anim>
                                  </p:childTnLst>
                                </p:cTn>
                              </p:par>
                            </p:childTnLst>
                          </p:cTn>
                        </p:par>
                        <p:par>
                          <p:cTn id="64" fill="hold">
                            <p:stCondLst>
                              <p:cond delay="4250"/>
                            </p:stCondLst>
                            <p:childTnLst>
                              <p:par>
                                <p:cTn id="65" presetID="22" presetClass="entr" presetSubtype="8"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250"/>
                                        <p:tgtEl>
                                          <p:spTgt spid="25"/>
                                        </p:tgtEl>
                                      </p:cBhvr>
                                    </p:animEffect>
                                  </p:childTnLst>
                                </p:cTn>
                              </p:par>
                            </p:childTnLst>
                          </p:cTn>
                        </p:par>
                        <p:par>
                          <p:cTn id="68" fill="hold">
                            <p:stCondLst>
                              <p:cond delay="4500"/>
                            </p:stCondLst>
                            <p:childTnLst>
                              <p:par>
                                <p:cTn id="69" presetID="23" presetClass="entr" presetSubtype="288"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p:cTn id="71" dur="250" fill="hold"/>
                                        <p:tgtEl>
                                          <p:spTgt spid="31"/>
                                        </p:tgtEl>
                                        <p:attrNameLst>
                                          <p:attrName>ppt_w</p:attrName>
                                        </p:attrNameLst>
                                      </p:cBhvr>
                                      <p:tavLst>
                                        <p:tav tm="0">
                                          <p:val>
                                            <p:strVal val="4/3*#ppt_w"/>
                                          </p:val>
                                        </p:tav>
                                        <p:tav tm="100000">
                                          <p:val>
                                            <p:strVal val="#ppt_w"/>
                                          </p:val>
                                        </p:tav>
                                      </p:tavLst>
                                    </p:anim>
                                    <p:anim calcmode="lin" valueType="num">
                                      <p:cBhvr>
                                        <p:cTn id="72" dur="250" fill="hold"/>
                                        <p:tgtEl>
                                          <p:spTgt spid="31"/>
                                        </p:tgtEl>
                                        <p:attrNameLst>
                                          <p:attrName>ppt_h</p:attrName>
                                        </p:attrNameLst>
                                      </p:cBhvr>
                                      <p:tavLst>
                                        <p:tav tm="0">
                                          <p:val>
                                            <p:strVal val="4/3*#ppt_h"/>
                                          </p:val>
                                        </p:tav>
                                        <p:tav tm="100000">
                                          <p:val>
                                            <p:strVal val="#ppt_h"/>
                                          </p:val>
                                        </p:tav>
                                      </p:tavLst>
                                    </p:anim>
                                  </p:childTnLst>
                                </p:cTn>
                              </p:par>
                            </p:childTnLst>
                          </p:cTn>
                        </p:par>
                        <p:par>
                          <p:cTn id="73" fill="hold">
                            <p:stCondLst>
                              <p:cond delay="4750"/>
                            </p:stCondLst>
                            <p:childTnLst>
                              <p:par>
                                <p:cTn id="74" presetID="22" presetClass="entr" presetSubtype="8"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left)">
                                      <p:cBhvr>
                                        <p:cTn id="76" dur="250"/>
                                        <p:tgtEl>
                                          <p:spTgt spid="32"/>
                                        </p:tgtEl>
                                      </p:cBhvr>
                                    </p:animEffect>
                                  </p:childTnLst>
                                </p:cTn>
                              </p:par>
                            </p:childTnLst>
                          </p:cTn>
                        </p:par>
                        <p:par>
                          <p:cTn id="77" fill="hold">
                            <p:stCondLst>
                              <p:cond delay="5000"/>
                            </p:stCondLst>
                            <p:childTnLst>
                              <p:par>
                                <p:cTn id="78" presetID="47" presetClass="entr" presetSubtype="0" fill="hold"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500"/>
                                        <p:tgtEl>
                                          <p:spTgt spid="33"/>
                                        </p:tgtEl>
                                      </p:cBhvr>
                                    </p:animEffect>
                                    <p:anim calcmode="lin" valueType="num">
                                      <p:cBhvr>
                                        <p:cTn id="81" dur="500" fill="hold"/>
                                        <p:tgtEl>
                                          <p:spTgt spid="33"/>
                                        </p:tgtEl>
                                        <p:attrNameLst>
                                          <p:attrName>ppt_x</p:attrName>
                                        </p:attrNameLst>
                                      </p:cBhvr>
                                      <p:tavLst>
                                        <p:tav tm="0">
                                          <p:val>
                                            <p:strVal val="#ppt_x"/>
                                          </p:val>
                                        </p:tav>
                                        <p:tav tm="100000">
                                          <p:val>
                                            <p:strVal val="#ppt_x"/>
                                          </p:val>
                                        </p:tav>
                                      </p:tavLst>
                                    </p:anim>
                                    <p:anim calcmode="lin" valueType="num">
                                      <p:cBhvr>
                                        <p:cTn id="82"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10" grpId="0" animBg="1"/>
      <p:bldP spid="11" grpId="0"/>
      <p:bldP spid="17" grpId="0" animBg="1"/>
      <p:bldP spid="18" grpId="0"/>
      <p:bldP spid="24" grpId="0" animBg="1"/>
      <p:bldP spid="25" grpId="0"/>
      <p:bldP spid="31" grpId="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9">
            <a:extLst>
              <a:ext uri="{FF2B5EF4-FFF2-40B4-BE49-F238E27FC236}">
                <a16:creationId xmlns:a16="http://schemas.microsoft.com/office/drawing/2014/main" id="{015663A9-05E7-4503-9BFE-A454A60B6CC0}"/>
              </a:ext>
            </a:extLst>
          </p:cNvPr>
          <p:cNvSpPr/>
          <p:nvPr/>
        </p:nvSpPr>
        <p:spPr>
          <a:xfrm>
            <a:off x="1165330" y="4063730"/>
            <a:ext cx="3750263" cy="1071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3" name="Group 137">
            <a:extLst>
              <a:ext uri="{FF2B5EF4-FFF2-40B4-BE49-F238E27FC236}">
                <a16:creationId xmlns:a16="http://schemas.microsoft.com/office/drawing/2014/main" id="{F0D1B981-E4C4-4539-9829-1B49D121EAF0}"/>
              </a:ext>
            </a:extLst>
          </p:cNvPr>
          <p:cNvGrpSpPr/>
          <p:nvPr/>
        </p:nvGrpSpPr>
        <p:grpSpPr>
          <a:xfrm>
            <a:off x="1502228" y="1706426"/>
            <a:ext cx="301358" cy="2317121"/>
            <a:chOff x="1074408" y="1485901"/>
            <a:chExt cx="214311" cy="1647821"/>
          </a:xfrm>
        </p:grpSpPr>
        <p:cxnSp>
          <p:nvCxnSpPr>
            <p:cNvPr id="4" name="Straight Connector 90">
              <a:extLst>
                <a:ext uri="{FF2B5EF4-FFF2-40B4-BE49-F238E27FC236}">
                  <a16:creationId xmlns:a16="http://schemas.microsoft.com/office/drawing/2014/main" id="{8A87804D-0A58-4D1A-9036-3C4AA04D2AAA}"/>
                </a:ext>
              </a:extLst>
            </p:cNvPr>
            <p:cNvCxnSpPr/>
            <p:nvPr/>
          </p:nvCxnSpPr>
          <p:spPr>
            <a:xfrm rot="16200000" flipV="1">
              <a:off x="359569"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ounded Rectangle 94">
              <a:extLst>
                <a:ext uri="{FF2B5EF4-FFF2-40B4-BE49-F238E27FC236}">
                  <a16:creationId xmlns:a16="http://schemas.microsoft.com/office/drawing/2014/main" id="{8248F829-B896-41C6-BABF-F5E59EC97925}"/>
                </a:ext>
              </a:extLst>
            </p:cNvPr>
            <p:cNvSpPr/>
            <p:nvPr/>
          </p:nvSpPr>
          <p:spPr>
            <a:xfrm>
              <a:off x="1074408" y="2190750"/>
              <a:ext cx="214311" cy="942972"/>
            </a:xfrm>
            <a:prstGeom prst="round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6" name="Group 138">
            <a:extLst>
              <a:ext uri="{FF2B5EF4-FFF2-40B4-BE49-F238E27FC236}">
                <a16:creationId xmlns:a16="http://schemas.microsoft.com/office/drawing/2014/main" id="{0617F409-269C-4CDC-B558-9638231E464D}"/>
              </a:ext>
            </a:extLst>
          </p:cNvPr>
          <p:cNvGrpSpPr/>
          <p:nvPr/>
        </p:nvGrpSpPr>
        <p:grpSpPr>
          <a:xfrm>
            <a:off x="2035839" y="1706426"/>
            <a:ext cx="301358" cy="2317121"/>
            <a:chOff x="1447800" y="1485901"/>
            <a:chExt cx="214311" cy="1647821"/>
          </a:xfrm>
        </p:grpSpPr>
        <p:cxnSp>
          <p:nvCxnSpPr>
            <p:cNvPr id="7" name="Straight Connector 97">
              <a:extLst>
                <a:ext uri="{FF2B5EF4-FFF2-40B4-BE49-F238E27FC236}">
                  <a16:creationId xmlns:a16="http://schemas.microsoft.com/office/drawing/2014/main" id="{EEA41DD9-84D4-4C52-8E1A-D046460150A0}"/>
                </a:ext>
              </a:extLst>
            </p:cNvPr>
            <p:cNvCxnSpPr/>
            <p:nvPr/>
          </p:nvCxnSpPr>
          <p:spPr>
            <a:xfrm rot="16200000" flipV="1">
              <a:off x="732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Rounded Rectangle 100">
              <a:extLst>
                <a:ext uri="{FF2B5EF4-FFF2-40B4-BE49-F238E27FC236}">
                  <a16:creationId xmlns:a16="http://schemas.microsoft.com/office/drawing/2014/main" id="{83DBE0C3-9195-472E-BDE4-8CCFA8AB6C4E}"/>
                </a:ext>
              </a:extLst>
            </p:cNvPr>
            <p:cNvSpPr/>
            <p:nvPr/>
          </p:nvSpPr>
          <p:spPr>
            <a:xfrm>
              <a:off x="1447800" y="1962150"/>
              <a:ext cx="214311" cy="1171572"/>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9" name="Group 139">
            <a:extLst>
              <a:ext uri="{FF2B5EF4-FFF2-40B4-BE49-F238E27FC236}">
                <a16:creationId xmlns:a16="http://schemas.microsoft.com/office/drawing/2014/main" id="{90891B48-3ACC-4DAD-939A-677771ACA36E}"/>
              </a:ext>
            </a:extLst>
          </p:cNvPr>
          <p:cNvGrpSpPr/>
          <p:nvPr/>
        </p:nvGrpSpPr>
        <p:grpSpPr>
          <a:xfrm>
            <a:off x="2569451" y="1706426"/>
            <a:ext cx="301358" cy="2317121"/>
            <a:chOff x="1828800" y="1485901"/>
            <a:chExt cx="214311" cy="1647821"/>
          </a:xfrm>
        </p:grpSpPr>
        <p:cxnSp>
          <p:nvCxnSpPr>
            <p:cNvPr id="10" name="Straight Connector 103">
              <a:extLst>
                <a:ext uri="{FF2B5EF4-FFF2-40B4-BE49-F238E27FC236}">
                  <a16:creationId xmlns:a16="http://schemas.microsoft.com/office/drawing/2014/main" id="{74923C9D-8DD1-469C-9E71-6FB0A19631D9}"/>
                </a:ext>
              </a:extLst>
            </p:cNvPr>
            <p:cNvCxnSpPr/>
            <p:nvPr/>
          </p:nvCxnSpPr>
          <p:spPr>
            <a:xfrm rot="16200000" flipV="1">
              <a:off x="1113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Rounded Rectangle 106">
              <a:extLst>
                <a:ext uri="{FF2B5EF4-FFF2-40B4-BE49-F238E27FC236}">
                  <a16:creationId xmlns:a16="http://schemas.microsoft.com/office/drawing/2014/main" id="{EE5E82F7-674F-46BE-9482-EFC014C9C6C7}"/>
                </a:ext>
              </a:extLst>
            </p:cNvPr>
            <p:cNvSpPr/>
            <p:nvPr/>
          </p:nvSpPr>
          <p:spPr>
            <a:xfrm>
              <a:off x="1828800" y="1809750"/>
              <a:ext cx="214311" cy="132397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2" name="Group 140">
            <a:extLst>
              <a:ext uri="{FF2B5EF4-FFF2-40B4-BE49-F238E27FC236}">
                <a16:creationId xmlns:a16="http://schemas.microsoft.com/office/drawing/2014/main" id="{E2C73567-5922-4EDE-82A3-27DB45B01B90}"/>
              </a:ext>
            </a:extLst>
          </p:cNvPr>
          <p:cNvGrpSpPr/>
          <p:nvPr/>
        </p:nvGrpSpPr>
        <p:grpSpPr>
          <a:xfrm>
            <a:off x="3103063" y="1706426"/>
            <a:ext cx="301358" cy="2317121"/>
            <a:chOff x="2209800" y="1485901"/>
            <a:chExt cx="214311" cy="1647821"/>
          </a:xfrm>
        </p:grpSpPr>
        <p:cxnSp>
          <p:nvCxnSpPr>
            <p:cNvPr id="13" name="Straight Connector 107">
              <a:extLst>
                <a:ext uri="{FF2B5EF4-FFF2-40B4-BE49-F238E27FC236}">
                  <a16:creationId xmlns:a16="http://schemas.microsoft.com/office/drawing/2014/main" id="{F30BDBD9-0411-47F1-92AC-5F42D8B2D69F}"/>
                </a:ext>
              </a:extLst>
            </p:cNvPr>
            <p:cNvCxnSpPr/>
            <p:nvPr/>
          </p:nvCxnSpPr>
          <p:spPr>
            <a:xfrm rot="16200000" flipV="1">
              <a:off x="1494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ounded Rectangle 120">
              <a:extLst>
                <a:ext uri="{FF2B5EF4-FFF2-40B4-BE49-F238E27FC236}">
                  <a16:creationId xmlns:a16="http://schemas.microsoft.com/office/drawing/2014/main" id="{50E0A4F5-3684-456D-99C7-25EBB00CD0B4}"/>
                </a:ext>
              </a:extLst>
            </p:cNvPr>
            <p:cNvSpPr/>
            <p:nvPr/>
          </p:nvSpPr>
          <p:spPr>
            <a:xfrm>
              <a:off x="2209800" y="2419350"/>
              <a:ext cx="214311" cy="714372"/>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5" name="Group 141">
            <a:extLst>
              <a:ext uri="{FF2B5EF4-FFF2-40B4-BE49-F238E27FC236}">
                <a16:creationId xmlns:a16="http://schemas.microsoft.com/office/drawing/2014/main" id="{6B3A8DA2-8310-4F2C-A7A6-F5BA3127174D}"/>
              </a:ext>
            </a:extLst>
          </p:cNvPr>
          <p:cNvGrpSpPr/>
          <p:nvPr/>
        </p:nvGrpSpPr>
        <p:grpSpPr>
          <a:xfrm>
            <a:off x="3636674" y="1706426"/>
            <a:ext cx="301358" cy="2317121"/>
            <a:chOff x="2667000" y="1485901"/>
            <a:chExt cx="214311" cy="1647821"/>
          </a:xfrm>
        </p:grpSpPr>
        <p:cxnSp>
          <p:nvCxnSpPr>
            <p:cNvPr id="16" name="Straight Connector 127">
              <a:extLst>
                <a:ext uri="{FF2B5EF4-FFF2-40B4-BE49-F238E27FC236}">
                  <a16:creationId xmlns:a16="http://schemas.microsoft.com/office/drawing/2014/main" id="{19C95479-F7F2-42AD-AAF5-7B0DAC3BAC71}"/>
                </a:ext>
              </a:extLst>
            </p:cNvPr>
            <p:cNvCxnSpPr/>
            <p:nvPr/>
          </p:nvCxnSpPr>
          <p:spPr>
            <a:xfrm rot="16200000" flipV="1">
              <a:off x="19521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Rounded Rectangle 128">
              <a:extLst>
                <a:ext uri="{FF2B5EF4-FFF2-40B4-BE49-F238E27FC236}">
                  <a16:creationId xmlns:a16="http://schemas.microsoft.com/office/drawing/2014/main" id="{9BE8303C-2A02-4F6A-BEFB-D3EDE8BB41F7}"/>
                </a:ext>
              </a:extLst>
            </p:cNvPr>
            <p:cNvSpPr/>
            <p:nvPr/>
          </p:nvSpPr>
          <p:spPr>
            <a:xfrm>
              <a:off x="2667000" y="1962150"/>
              <a:ext cx="214311" cy="1171572"/>
            </a:xfrm>
            <a:prstGeom prst="round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8" name="Group 142">
            <a:extLst>
              <a:ext uri="{FF2B5EF4-FFF2-40B4-BE49-F238E27FC236}">
                <a16:creationId xmlns:a16="http://schemas.microsoft.com/office/drawing/2014/main" id="{4A95DBAD-5EC1-435A-98AE-F669976577D4}"/>
              </a:ext>
            </a:extLst>
          </p:cNvPr>
          <p:cNvGrpSpPr/>
          <p:nvPr/>
        </p:nvGrpSpPr>
        <p:grpSpPr>
          <a:xfrm>
            <a:off x="4170289" y="1706426"/>
            <a:ext cx="301358" cy="2317121"/>
            <a:chOff x="2971800" y="1485901"/>
            <a:chExt cx="214311" cy="1647821"/>
          </a:xfrm>
        </p:grpSpPr>
        <p:cxnSp>
          <p:nvCxnSpPr>
            <p:cNvPr id="19" name="Straight Connector 135">
              <a:extLst>
                <a:ext uri="{FF2B5EF4-FFF2-40B4-BE49-F238E27FC236}">
                  <a16:creationId xmlns:a16="http://schemas.microsoft.com/office/drawing/2014/main" id="{5B31FEFB-E7A8-4AFC-A3C6-7C2ACB0055E9}"/>
                </a:ext>
              </a:extLst>
            </p:cNvPr>
            <p:cNvCxnSpPr/>
            <p:nvPr/>
          </p:nvCxnSpPr>
          <p:spPr>
            <a:xfrm rot="16200000" flipV="1">
              <a:off x="2256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Rounded Rectangle 136">
              <a:extLst>
                <a:ext uri="{FF2B5EF4-FFF2-40B4-BE49-F238E27FC236}">
                  <a16:creationId xmlns:a16="http://schemas.microsoft.com/office/drawing/2014/main" id="{F3810E92-3805-4B26-8C5B-0A0D54AABCB5}"/>
                </a:ext>
              </a:extLst>
            </p:cNvPr>
            <p:cNvSpPr/>
            <p:nvPr/>
          </p:nvSpPr>
          <p:spPr>
            <a:xfrm>
              <a:off x="2971800" y="1809750"/>
              <a:ext cx="214311" cy="1323972"/>
            </a:xfrm>
            <a:prstGeom prst="round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21" name="Rectangle 143">
            <a:extLst>
              <a:ext uri="{FF2B5EF4-FFF2-40B4-BE49-F238E27FC236}">
                <a16:creationId xmlns:a16="http://schemas.microsoft.com/office/drawing/2014/main" id="{16A9D340-741F-4600-AB47-D9CCDFAFA9B1}"/>
              </a:ext>
            </a:extLst>
          </p:cNvPr>
          <p:cNvSpPr/>
          <p:nvPr/>
        </p:nvSpPr>
        <p:spPr>
          <a:xfrm>
            <a:off x="1526419" y="4212953"/>
            <a:ext cx="240450"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55</a:t>
            </a:r>
          </a:p>
        </p:txBody>
      </p:sp>
      <p:sp>
        <p:nvSpPr>
          <p:cNvPr id="22" name="Rectangle 144">
            <a:extLst>
              <a:ext uri="{FF2B5EF4-FFF2-40B4-BE49-F238E27FC236}">
                <a16:creationId xmlns:a16="http://schemas.microsoft.com/office/drawing/2014/main" id="{D2BFD26E-0378-4284-B551-1A21BF3EF589}"/>
              </a:ext>
            </a:extLst>
          </p:cNvPr>
          <p:cNvSpPr/>
          <p:nvPr/>
        </p:nvSpPr>
        <p:spPr>
          <a:xfrm>
            <a:off x="2064690" y="4212953"/>
            <a:ext cx="240450"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70</a:t>
            </a:r>
          </a:p>
        </p:txBody>
      </p:sp>
      <p:sp>
        <p:nvSpPr>
          <p:cNvPr id="23" name="Rectangle 145">
            <a:extLst>
              <a:ext uri="{FF2B5EF4-FFF2-40B4-BE49-F238E27FC236}">
                <a16:creationId xmlns:a16="http://schemas.microsoft.com/office/drawing/2014/main" id="{7B66D35D-A5D4-4ABB-97FA-BC983E7B6FCE}"/>
              </a:ext>
            </a:extLst>
          </p:cNvPr>
          <p:cNvSpPr/>
          <p:nvPr/>
        </p:nvSpPr>
        <p:spPr>
          <a:xfrm>
            <a:off x="2602961" y="4212953"/>
            <a:ext cx="240450"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85</a:t>
            </a:r>
          </a:p>
        </p:txBody>
      </p:sp>
      <p:sp>
        <p:nvSpPr>
          <p:cNvPr id="24" name="Rectangle 146">
            <a:extLst>
              <a:ext uri="{FF2B5EF4-FFF2-40B4-BE49-F238E27FC236}">
                <a16:creationId xmlns:a16="http://schemas.microsoft.com/office/drawing/2014/main" id="{2F72D57B-49A9-43C6-A8D5-D9F7017DC7EF}"/>
              </a:ext>
            </a:extLst>
          </p:cNvPr>
          <p:cNvSpPr/>
          <p:nvPr/>
        </p:nvSpPr>
        <p:spPr>
          <a:xfrm>
            <a:off x="3141232" y="4212953"/>
            <a:ext cx="240450"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40</a:t>
            </a:r>
          </a:p>
        </p:txBody>
      </p:sp>
      <p:sp>
        <p:nvSpPr>
          <p:cNvPr id="25" name="Rectangle 147">
            <a:extLst>
              <a:ext uri="{FF2B5EF4-FFF2-40B4-BE49-F238E27FC236}">
                <a16:creationId xmlns:a16="http://schemas.microsoft.com/office/drawing/2014/main" id="{790B21DE-DF77-4012-BA0C-B97D1BD5D631}"/>
              </a:ext>
            </a:extLst>
          </p:cNvPr>
          <p:cNvSpPr/>
          <p:nvPr/>
        </p:nvSpPr>
        <p:spPr>
          <a:xfrm>
            <a:off x="3679503" y="4212953"/>
            <a:ext cx="240450"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60</a:t>
            </a:r>
          </a:p>
        </p:txBody>
      </p:sp>
      <p:sp>
        <p:nvSpPr>
          <p:cNvPr id="26" name="Rectangle 148">
            <a:extLst>
              <a:ext uri="{FF2B5EF4-FFF2-40B4-BE49-F238E27FC236}">
                <a16:creationId xmlns:a16="http://schemas.microsoft.com/office/drawing/2014/main" id="{EB153177-EDAE-44C3-AAB2-D433D52685FF}"/>
              </a:ext>
            </a:extLst>
          </p:cNvPr>
          <p:cNvSpPr/>
          <p:nvPr/>
        </p:nvSpPr>
        <p:spPr>
          <a:xfrm>
            <a:off x="4217774" y="4212953"/>
            <a:ext cx="240450" cy="295466"/>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80</a:t>
            </a:r>
          </a:p>
        </p:txBody>
      </p:sp>
      <p:grpSp>
        <p:nvGrpSpPr>
          <p:cNvPr id="27" name="Group 149">
            <a:extLst>
              <a:ext uri="{FF2B5EF4-FFF2-40B4-BE49-F238E27FC236}">
                <a16:creationId xmlns:a16="http://schemas.microsoft.com/office/drawing/2014/main" id="{7C1A29E6-FCC3-4A47-8E5A-786FABC771F0}"/>
              </a:ext>
            </a:extLst>
          </p:cNvPr>
          <p:cNvGrpSpPr/>
          <p:nvPr/>
        </p:nvGrpSpPr>
        <p:grpSpPr>
          <a:xfrm>
            <a:off x="6389434" y="1708108"/>
            <a:ext cx="2090836" cy="554455"/>
            <a:chOff x="4597686" y="3155872"/>
            <a:chExt cx="1583966" cy="394301"/>
          </a:xfrm>
        </p:grpSpPr>
        <p:sp>
          <p:nvSpPr>
            <p:cNvPr id="28" name="TextBox 150">
              <a:extLst>
                <a:ext uri="{FF2B5EF4-FFF2-40B4-BE49-F238E27FC236}">
                  <a16:creationId xmlns:a16="http://schemas.microsoft.com/office/drawing/2014/main" id="{C14B953E-C887-4F40-A8DF-08E246DA23A5}"/>
                </a:ext>
              </a:extLst>
            </p:cNvPr>
            <p:cNvSpPr txBox="1"/>
            <p:nvPr/>
          </p:nvSpPr>
          <p:spPr>
            <a:xfrm>
              <a:off x="4597686" y="3155872"/>
              <a:ext cx="1542506" cy="168260"/>
            </a:xfrm>
            <a:prstGeom prst="rect">
              <a:avLst/>
            </a:prstGeom>
            <a:noFill/>
          </p:spPr>
          <p:txBody>
            <a:bodyPr wrap="square" lIns="0" tIns="0" rIns="0" bIns="0" rtlCol="0" anchor="t">
              <a:spAutoFit/>
            </a:bodyPr>
            <a:lstStyle/>
            <a:p>
              <a:pPr>
                <a:lnSpc>
                  <a:spcPct val="120000"/>
                </a:lnSpc>
              </a:pPr>
              <a:r>
                <a:rPr lang="zh-CN" altLang="en-US" sz="14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请替换文字内容</a:t>
              </a:r>
              <a:endParaRPr lang="en-US" sz="14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9" name="TextBox 151">
              <a:extLst>
                <a:ext uri="{FF2B5EF4-FFF2-40B4-BE49-F238E27FC236}">
                  <a16:creationId xmlns:a16="http://schemas.microsoft.com/office/drawing/2014/main" id="{56B5B357-90A7-42F4-B03D-5944B0EE3B91}"/>
                </a:ext>
              </a:extLst>
            </p:cNvPr>
            <p:cNvSpPr txBox="1"/>
            <p:nvPr/>
          </p:nvSpPr>
          <p:spPr>
            <a:xfrm>
              <a:off x="4597686" y="3348944"/>
              <a:ext cx="1583966" cy="201229"/>
            </a:xfrm>
            <a:prstGeom prst="rect">
              <a:avLst/>
            </a:prstGeom>
            <a:noFill/>
          </p:spPr>
          <p:txBody>
            <a:bodyPr wrap="square" lIns="0" tIns="0" rIns="0" bIns="0" rtlCol="0" anchor="t">
              <a:spAutoFit/>
            </a:bodyPr>
            <a:lstStyle/>
            <a:p>
              <a:pPr defTabSz="1285829">
                <a:lnSpc>
                  <a:spcPct val="120000"/>
                </a:lnSpc>
                <a:spcBef>
                  <a:spcPct val="20000"/>
                </a:spcBef>
                <a:defRPr/>
              </a:pPr>
              <a:r>
                <a:rPr lang="zh-CN" alt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30" name="Group 152">
            <a:extLst>
              <a:ext uri="{FF2B5EF4-FFF2-40B4-BE49-F238E27FC236}">
                <a16:creationId xmlns:a16="http://schemas.microsoft.com/office/drawing/2014/main" id="{F8666680-24AD-4080-BFAF-4C9AF74ED3D2}"/>
              </a:ext>
            </a:extLst>
          </p:cNvPr>
          <p:cNvGrpSpPr/>
          <p:nvPr/>
        </p:nvGrpSpPr>
        <p:grpSpPr>
          <a:xfrm>
            <a:off x="9386636" y="1708102"/>
            <a:ext cx="2507410" cy="554456"/>
            <a:chOff x="6978976" y="3155872"/>
            <a:chExt cx="1899552" cy="394302"/>
          </a:xfrm>
        </p:grpSpPr>
        <p:sp>
          <p:nvSpPr>
            <p:cNvPr id="31" name="TextBox 153">
              <a:extLst>
                <a:ext uri="{FF2B5EF4-FFF2-40B4-BE49-F238E27FC236}">
                  <a16:creationId xmlns:a16="http://schemas.microsoft.com/office/drawing/2014/main" id="{7CFCD377-E5B8-4A10-BCAE-FC52DAE20AF7}"/>
                </a:ext>
              </a:extLst>
            </p:cNvPr>
            <p:cNvSpPr txBox="1"/>
            <p:nvPr/>
          </p:nvSpPr>
          <p:spPr>
            <a:xfrm>
              <a:off x="6978977" y="3155872"/>
              <a:ext cx="1542506" cy="168261"/>
            </a:xfrm>
            <a:prstGeom prst="rect">
              <a:avLst/>
            </a:prstGeom>
            <a:noFill/>
          </p:spPr>
          <p:txBody>
            <a:bodyPr wrap="square" lIns="0" tIns="0" rIns="0" bIns="0" rtlCol="0" anchor="t">
              <a:spAutoFit/>
            </a:bodyPr>
            <a:lstStyle/>
            <a:p>
              <a:pPr>
                <a:lnSpc>
                  <a:spcPct val="120000"/>
                </a:lnSpc>
              </a:pPr>
              <a:r>
                <a:rPr lang="zh-CN" altLang="en-US" sz="14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请替换文字内容</a:t>
              </a:r>
              <a:endParaRPr lang="en-US" sz="14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2" name="TextBox 154">
              <a:extLst>
                <a:ext uri="{FF2B5EF4-FFF2-40B4-BE49-F238E27FC236}">
                  <a16:creationId xmlns:a16="http://schemas.microsoft.com/office/drawing/2014/main" id="{953F364F-FB2A-4E12-924C-89E211B5129B}"/>
                </a:ext>
              </a:extLst>
            </p:cNvPr>
            <p:cNvSpPr txBox="1"/>
            <p:nvPr/>
          </p:nvSpPr>
          <p:spPr>
            <a:xfrm>
              <a:off x="6978976" y="3348944"/>
              <a:ext cx="1899552" cy="201230"/>
            </a:xfrm>
            <a:prstGeom prst="rect">
              <a:avLst/>
            </a:prstGeom>
            <a:noFill/>
          </p:spPr>
          <p:txBody>
            <a:bodyPr wrap="square" lIns="0" tIns="0" rIns="0" bIns="0" rtlCol="0" anchor="t">
              <a:spAutoFit/>
            </a:bodyPr>
            <a:lstStyle/>
            <a:p>
              <a:pPr defTabSz="1285829">
                <a:lnSpc>
                  <a:spcPct val="120000"/>
                </a:lnSpc>
                <a:spcBef>
                  <a:spcPct val="20000"/>
                </a:spcBef>
                <a:defRPr/>
              </a:pPr>
              <a:r>
                <a:rPr lang="zh-CN" altLang="en-US" sz="8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33" name="Group 155">
            <a:extLst>
              <a:ext uri="{FF2B5EF4-FFF2-40B4-BE49-F238E27FC236}">
                <a16:creationId xmlns:a16="http://schemas.microsoft.com/office/drawing/2014/main" id="{A51EE377-74F2-4FC5-9510-B40FB747D009}"/>
              </a:ext>
            </a:extLst>
          </p:cNvPr>
          <p:cNvGrpSpPr/>
          <p:nvPr/>
        </p:nvGrpSpPr>
        <p:grpSpPr>
          <a:xfrm>
            <a:off x="6389434" y="2616144"/>
            <a:ext cx="2036110" cy="554454"/>
            <a:chOff x="4597685" y="3914331"/>
            <a:chExt cx="1542507" cy="394299"/>
          </a:xfrm>
        </p:grpSpPr>
        <p:sp>
          <p:nvSpPr>
            <p:cNvPr id="34" name="TextBox 156">
              <a:extLst>
                <a:ext uri="{FF2B5EF4-FFF2-40B4-BE49-F238E27FC236}">
                  <a16:creationId xmlns:a16="http://schemas.microsoft.com/office/drawing/2014/main" id="{C559DE6D-4BF5-46E1-AB93-DA913EA635B8}"/>
                </a:ext>
              </a:extLst>
            </p:cNvPr>
            <p:cNvSpPr txBox="1"/>
            <p:nvPr/>
          </p:nvSpPr>
          <p:spPr>
            <a:xfrm>
              <a:off x="4597686" y="3914331"/>
              <a:ext cx="1542506" cy="168260"/>
            </a:xfrm>
            <a:prstGeom prst="rect">
              <a:avLst/>
            </a:prstGeom>
            <a:noFill/>
          </p:spPr>
          <p:txBody>
            <a:bodyPr wrap="square" lIns="0" tIns="0" rIns="0" bIns="0" rtlCol="0" anchor="t">
              <a:spAutoFit/>
            </a:bodyPr>
            <a:lstStyle/>
            <a:p>
              <a:pPr>
                <a:lnSpc>
                  <a:spcPct val="120000"/>
                </a:lnSpc>
              </a:pPr>
              <a:r>
                <a:rPr lang="zh-CN" altLang="en-US" sz="14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请替换文字内容</a:t>
              </a:r>
              <a:endParaRPr lang="en-US" altLang="zh-CN" sz="14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5" name="TextBox 157">
              <a:extLst>
                <a:ext uri="{FF2B5EF4-FFF2-40B4-BE49-F238E27FC236}">
                  <a16:creationId xmlns:a16="http://schemas.microsoft.com/office/drawing/2014/main" id="{4FB88062-8DE1-4C61-A4EF-3A4CD811FE46}"/>
                </a:ext>
              </a:extLst>
            </p:cNvPr>
            <p:cNvSpPr txBox="1"/>
            <p:nvPr/>
          </p:nvSpPr>
          <p:spPr>
            <a:xfrm>
              <a:off x="4597685" y="4107401"/>
              <a:ext cx="1542507" cy="201229"/>
            </a:xfrm>
            <a:prstGeom prst="rect">
              <a:avLst/>
            </a:prstGeom>
            <a:noFill/>
          </p:spPr>
          <p:txBody>
            <a:bodyPr wrap="square" lIns="0" tIns="0" rIns="0" bIns="0" rtlCol="0" anchor="t">
              <a:spAutoFit/>
            </a:bodyPr>
            <a:lstStyle/>
            <a:p>
              <a:pPr defTabSz="1285829">
                <a:lnSpc>
                  <a:spcPct val="120000"/>
                </a:lnSpc>
                <a:spcBef>
                  <a:spcPct val="20000"/>
                </a:spcBef>
                <a:defRPr/>
              </a:pPr>
              <a:r>
                <a:rPr lang="zh-CN" altLang="en-US" sz="8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36" name="Group 158">
            <a:extLst>
              <a:ext uri="{FF2B5EF4-FFF2-40B4-BE49-F238E27FC236}">
                <a16:creationId xmlns:a16="http://schemas.microsoft.com/office/drawing/2014/main" id="{301CFB40-80A2-40C2-88AA-D70C7A8D6574}"/>
              </a:ext>
            </a:extLst>
          </p:cNvPr>
          <p:cNvGrpSpPr/>
          <p:nvPr/>
        </p:nvGrpSpPr>
        <p:grpSpPr>
          <a:xfrm>
            <a:off x="9386634" y="2616144"/>
            <a:ext cx="2036110" cy="554454"/>
            <a:chOff x="6978976" y="3914331"/>
            <a:chExt cx="1542507" cy="394299"/>
          </a:xfrm>
        </p:grpSpPr>
        <p:sp>
          <p:nvSpPr>
            <p:cNvPr id="37" name="TextBox 159">
              <a:extLst>
                <a:ext uri="{FF2B5EF4-FFF2-40B4-BE49-F238E27FC236}">
                  <a16:creationId xmlns:a16="http://schemas.microsoft.com/office/drawing/2014/main" id="{8791130A-215E-494A-B7CC-472E8EF6257C}"/>
                </a:ext>
              </a:extLst>
            </p:cNvPr>
            <p:cNvSpPr txBox="1"/>
            <p:nvPr/>
          </p:nvSpPr>
          <p:spPr>
            <a:xfrm>
              <a:off x="6978977" y="3914331"/>
              <a:ext cx="1542506" cy="168260"/>
            </a:xfrm>
            <a:prstGeom prst="rect">
              <a:avLst/>
            </a:prstGeom>
            <a:noFill/>
          </p:spPr>
          <p:txBody>
            <a:bodyPr wrap="square" lIns="0" tIns="0" rIns="0" bIns="0" rtlCol="0" anchor="t">
              <a:spAutoFit/>
            </a:bodyPr>
            <a:lstStyle/>
            <a:p>
              <a:pPr>
                <a:lnSpc>
                  <a:spcPct val="120000"/>
                </a:lnSpc>
              </a:pPr>
              <a:r>
                <a:rPr lang="zh-CN" altLang="en-US" sz="14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请替换文字内容</a:t>
              </a:r>
              <a:endParaRPr lang="en-US" altLang="zh-CN" sz="14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8" name="TextBox 160">
              <a:extLst>
                <a:ext uri="{FF2B5EF4-FFF2-40B4-BE49-F238E27FC236}">
                  <a16:creationId xmlns:a16="http://schemas.microsoft.com/office/drawing/2014/main" id="{8C78020C-E7E9-441A-B425-9C953BC2F9DA}"/>
                </a:ext>
              </a:extLst>
            </p:cNvPr>
            <p:cNvSpPr txBox="1"/>
            <p:nvPr/>
          </p:nvSpPr>
          <p:spPr>
            <a:xfrm>
              <a:off x="6978976" y="4107401"/>
              <a:ext cx="1542507" cy="201229"/>
            </a:xfrm>
            <a:prstGeom prst="rect">
              <a:avLst/>
            </a:prstGeom>
            <a:noFill/>
          </p:spPr>
          <p:txBody>
            <a:bodyPr wrap="square" lIns="0" tIns="0" rIns="0" bIns="0" rtlCol="0" anchor="t">
              <a:spAutoFit/>
            </a:bodyPr>
            <a:lstStyle/>
            <a:p>
              <a:pPr defTabSz="1285829">
                <a:lnSpc>
                  <a:spcPct val="120000"/>
                </a:lnSpc>
                <a:spcBef>
                  <a:spcPct val="20000"/>
                </a:spcBef>
                <a:defRPr/>
              </a:pPr>
              <a:r>
                <a:rPr lang="zh-CN" altLang="en-US" sz="8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r>
                <a:rPr lang="en-US" sz="8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 </a:t>
              </a: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39" name="Group 161">
            <a:extLst>
              <a:ext uri="{FF2B5EF4-FFF2-40B4-BE49-F238E27FC236}">
                <a16:creationId xmlns:a16="http://schemas.microsoft.com/office/drawing/2014/main" id="{70EBD0A5-48F9-4166-9493-B2FA296F2A2D}"/>
              </a:ext>
            </a:extLst>
          </p:cNvPr>
          <p:cNvGrpSpPr/>
          <p:nvPr/>
        </p:nvGrpSpPr>
        <p:grpSpPr>
          <a:xfrm>
            <a:off x="6389434" y="3641867"/>
            <a:ext cx="2036110" cy="554454"/>
            <a:chOff x="4597685" y="3914331"/>
            <a:chExt cx="1542507" cy="394299"/>
          </a:xfrm>
        </p:grpSpPr>
        <p:sp>
          <p:nvSpPr>
            <p:cNvPr id="40" name="TextBox 162">
              <a:extLst>
                <a:ext uri="{FF2B5EF4-FFF2-40B4-BE49-F238E27FC236}">
                  <a16:creationId xmlns:a16="http://schemas.microsoft.com/office/drawing/2014/main" id="{429CC93D-CADC-4CA0-BAB7-E8464EF3EB20}"/>
                </a:ext>
              </a:extLst>
            </p:cNvPr>
            <p:cNvSpPr txBox="1"/>
            <p:nvPr/>
          </p:nvSpPr>
          <p:spPr>
            <a:xfrm>
              <a:off x="4597686" y="3914331"/>
              <a:ext cx="1542506" cy="168260"/>
            </a:xfrm>
            <a:prstGeom prst="rect">
              <a:avLst/>
            </a:prstGeom>
            <a:noFill/>
          </p:spPr>
          <p:txBody>
            <a:bodyPr wrap="square" lIns="0" tIns="0" rIns="0" bIns="0" rtlCol="0" anchor="t">
              <a:spAutoFit/>
            </a:bodyPr>
            <a:lstStyle/>
            <a:p>
              <a:pPr>
                <a:lnSpc>
                  <a:spcPct val="120000"/>
                </a:lnSpc>
              </a:pPr>
              <a:r>
                <a:rPr lang="zh-CN" altLang="en-US" sz="14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请替换文字内容</a:t>
              </a:r>
              <a:endParaRPr lang="en-US" altLang="zh-CN" sz="14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1" name="TextBox 163">
              <a:extLst>
                <a:ext uri="{FF2B5EF4-FFF2-40B4-BE49-F238E27FC236}">
                  <a16:creationId xmlns:a16="http://schemas.microsoft.com/office/drawing/2014/main" id="{79239F5E-CA3C-49C7-A9D8-7C0FF8B11909}"/>
                </a:ext>
              </a:extLst>
            </p:cNvPr>
            <p:cNvSpPr txBox="1"/>
            <p:nvPr/>
          </p:nvSpPr>
          <p:spPr>
            <a:xfrm>
              <a:off x="4597685" y="4107401"/>
              <a:ext cx="1542507" cy="201229"/>
            </a:xfrm>
            <a:prstGeom prst="rect">
              <a:avLst/>
            </a:prstGeom>
            <a:noFill/>
          </p:spPr>
          <p:txBody>
            <a:bodyPr wrap="square" lIns="0" tIns="0" rIns="0" bIns="0" rtlCol="0" anchor="t">
              <a:spAutoFit/>
            </a:bodyPr>
            <a:lstStyle/>
            <a:p>
              <a:pPr defTabSz="1285829">
                <a:lnSpc>
                  <a:spcPct val="120000"/>
                </a:lnSpc>
                <a:spcBef>
                  <a:spcPct val="20000"/>
                </a:spcBef>
                <a:defRPr/>
              </a:pPr>
              <a:r>
                <a:rPr lang="zh-CN" altLang="en-US" sz="8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42" name="Group 164">
            <a:extLst>
              <a:ext uri="{FF2B5EF4-FFF2-40B4-BE49-F238E27FC236}">
                <a16:creationId xmlns:a16="http://schemas.microsoft.com/office/drawing/2014/main" id="{F9133214-B41C-426F-A0E9-CE9081178152}"/>
              </a:ext>
            </a:extLst>
          </p:cNvPr>
          <p:cNvGrpSpPr/>
          <p:nvPr/>
        </p:nvGrpSpPr>
        <p:grpSpPr>
          <a:xfrm>
            <a:off x="9386634" y="3641867"/>
            <a:ext cx="2036110" cy="554454"/>
            <a:chOff x="6978976" y="3914331"/>
            <a:chExt cx="1542507" cy="394299"/>
          </a:xfrm>
        </p:grpSpPr>
        <p:sp>
          <p:nvSpPr>
            <p:cNvPr id="43" name="TextBox 165">
              <a:extLst>
                <a:ext uri="{FF2B5EF4-FFF2-40B4-BE49-F238E27FC236}">
                  <a16:creationId xmlns:a16="http://schemas.microsoft.com/office/drawing/2014/main" id="{ECFAD63C-16ED-4F7E-BE9D-2F3F325207FE}"/>
                </a:ext>
              </a:extLst>
            </p:cNvPr>
            <p:cNvSpPr txBox="1"/>
            <p:nvPr/>
          </p:nvSpPr>
          <p:spPr>
            <a:xfrm>
              <a:off x="6978977" y="3914331"/>
              <a:ext cx="1542506" cy="168260"/>
            </a:xfrm>
            <a:prstGeom prst="rect">
              <a:avLst/>
            </a:prstGeom>
            <a:noFill/>
          </p:spPr>
          <p:txBody>
            <a:bodyPr wrap="square" lIns="0" tIns="0" rIns="0" bIns="0" rtlCol="0" anchor="t">
              <a:spAutoFit/>
            </a:bodyPr>
            <a:lstStyle/>
            <a:p>
              <a:pPr>
                <a:lnSpc>
                  <a:spcPct val="120000"/>
                </a:lnSpc>
              </a:pPr>
              <a:r>
                <a:rPr lang="zh-CN" altLang="en-US" sz="14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请替换文字内容</a:t>
              </a:r>
              <a:endParaRPr lang="en-US" altLang="zh-CN" sz="14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4" name="TextBox 166">
              <a:extLst>
                <a:ext uri="{FF2B5EF4-FFF2-40B4-BE49-F238E27FC236}">
                  <a16:creationId xmlns:a16="http://schemas.microsoft.com/office/drawing/2014/main" id="{3FB326D9-9B71-4643-AE4D-D0C2D5A91397}"/>
                </a:ext>
              </a:extLst>
            </p:cNvPr>
            <p:cNvSpPr txBox="1"/>
            <p:nvPr/>
          </p:nvSpPr>
          <p:spPr>
            <a:xfrm>
              <a:off x="6978976" y="4107401"/>
              <a:ext cx="1542507" cy="201229"/>
            </a:xfrm>
            <a:prstGeom prst="rect">
              <a:avLst/>
            </a:prstGeom>
            <a:noFill/>
          </p:spPr>
          <p:txBody>
            <a:bodyPr wrap="square" lIns="0" tIns="0" rIns="0" bIns="0" rtlCol="0" anchor="t">
              <a:spAutoFit/>
            </a:bodyPr>
            <a:lstStyle/>
            <a:p>
              <a:pPr defTabSz="1285829">
                <a:lnSpc>
                  <a:spcPct val="120000"/>
                </a:lnSpc>
                <a:spcBef>
                  <a:spcPct val="20000"/>
                </a:spcBef>
                <a:defRPr/>
              </a:pPr>
              <a:r>
                <a:rPr lang="zh-CN" altLang="en-US" sz="8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r>
                <a:rPr lang="en-US" sz="80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 </a:t>
              </a: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45" name="Group 167">
            <a:extLst>
              <a:ext uri="{FF2B5EF4-FFF2-40B4-BE49-F238E27FC236}">
                <a16:creationId xmlns:a16="http://schemas.microsoft.com/office/drawing/2014/main" id="{F81AACD5-A0C4-4598-A209-F3E8BFCAA746}"/>
              </a:ext>
            </a:extLst>
          </p:cNvPr>
          <p:cNvGrpSpPr/>
          <p:nvPr/>
        </p:nvGrpSpPr>
        <p:grpSpPr>
          <a:xfrm>
            <a:off x="8674823" y="3618398"/>
            <a:ext cx="659525" cy="640643"/>
            <a:chOff x="6299532" y="4190009"/>
            <a:chExt cx="469021" cy="455593"/>
          </a:xfrm>
        </p:grpSpPr>
        <p:sp>
          <p:nvSpPr>
            <p:cNvPr id="46" name="Oval 168">
              <a:extLst>
                <a:ext uri="{FF2B5EF4-FFF2-40B4-BE49-F238E27FC236}">
                  <a16:creationId xmlns:a16="http://schemas.microsoft.com/office/drawing/2014/main" id="{419B12FC-99BA-483D-8A43-AE1CB3DC9BCB}"/>
                </a:ext>
              </a:extLst>
            </p:cNvPr>
            <p:cNvSpPr>
              <a:spLocks noChangeAspect="1"/>
            </p:cNvSpPr>
            <p:nvPr/>
          </p:nvSpPr>
          <p:spPr>
            <a:xfrm>
              <a:off x="6299532" y="4190009"/>
              <a:ext cx="469021" cy="455593"/>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7" name="Freeform 63">
              <a:extLst>
                <a:ext uri="{FF2B5EF4-FFF2-40B4-BE49-F238E27FC236}">
                  <a16:creationId xmlns:a16="http://schemas.microsoft.com/office/drawing/2014/main" id="{D65BD582-3321-4F91-A0A0-B991FDDEB064}"/>
                </a:ext>
              </a:extLst>
            </p:cNvPr>
            <p:cNvSpPr>
              <a:spLocks noEditPoints="1"/>
            </p:cNvSpPr>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48" name="Group 170">
            <a:extLst>
              <a:ext uri="{FF2B5EF4-FFF2-40B4-BE49-F238E27FC236}">
                <a16:creationId xmlns:a16="http://schemas.microsoft.com/office/drawing/2014/main" id="{61494473-4683-48D7-9699-A9766F284689}"/>
              </a:ext>
            </a:extLst>
          </p:cNvPr>
          <p:cNvGrpSpPr/>
          <p:nvPr/>
        </p:nvGrpSpPr>
        <p:grpSpPr>
          <a:xfrm>
            <a:off x="5648473" y="1679995"/>
            <a:ext cx="659525" cy="640643"/>
            <a:chOff x="630683" y="3383511"/>
            <a:chExt cx="469021" cy="455593"/>
          </a:xfrm>
        </p:grpSpPr>
        <p:sp>
          <p:nvSpPr>
            <p:cNvPr id="49" name="Oval 171">
              <a:extLst>
                <a:ext uri="{FF2B5EF4-FFF2-40B4-BE49-F238E27FC236}">
                  <a16:creationId xmlns:a16="http://schemas.microsoft.com/office/drawing/2014/main" id="{55B20E3C-9C59-4FDB-96C6-B733EBD354A5}"/>
                </a:ext>
              </a:extLst>
            </p:cNvPr>
            <p:cNvSpPr>
              <a:spLocks noChangeAspect="1"/>
            </p:cNvSpPr>
            <p:nvPr/>
          </p:nvSpPr>
          <p:spPr>
            <a:xfrm>
              <a:off x="630683" y="3383511"/>
              <a:ext cx="469021" cy="455593"/>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0" name="Freeform 117">
              <a:extLst>
                <a:ext uri="{FF2B5EF4-FFF2-40B4-BE49-F238E27FC236}">
                  <a16:creationId xmlns:a16="http://schemas.microsoft.com/office/drawing/2014/main" id="{27BA4FFA-7879-4900-8CAD-5C81BD8DC9A8}"/>
                </a:ext>
              </a:extLst>
            </p:cNvPr>
            <p:cNvSpPr>
              <a:spLocks/>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51" name="Group 173">
            <a:extLst>
              <a:ext uri="{FF2B5EF4-FFF2-40B4-BE49-F238E27FC236}">
                <a16:creationId xmlns:a16="http://schemas.microsoft.com/office/drawing/2014/main" id="{BB0B51C2-3936-40B8-9B31-E00EFAC7FE12}"/>
              </a:ext>
            </a:extLst>
          </p:cNvPr>
          <p:cNvGrpSpPr/>
          <p:nvPr/>
        </p:nvGrpSpPr>
        <p:grpSpPr>
          <a:xfrm>
            <a:off x="5648473" y="3618398"/>
            <a:ext cx="659525" cy="640643"/>
            <a:chOff x="3428938" y="4190009"/>
            <a:chExt cx="469021" cy="455593"/>
          </a:xfrm>
        </p:grpSpPr>
        <p:sp>
          <p:nvSpPr>
            <p:cNvPr id="52" name="Oval 174">
              <a:extLst>
                <a:ext uri="{FF2B5EF4-FFF2-40B4-BE49-F238E27FC236}">
                  <a16:creationId xmlns:a16="http://schemas.microsoft.com/office/drawing/2014/main" id="{82FFF3B9-CF3A-4F38-B9DC-92D67DBC069B}"/>
                </a:ext>
              </a:extLst>
            </p:cNvPr>
            <p:cNvSpPr>
              <a:spLocks noChangeAspect="1"/>
            </p:cNvSpPr>
            <p:nvPr/>
          </p:nvSpPr>
          <p:spPr>
            <a:xfrm>
              <a:off x="3428938" y="4190009"/>
              <a:ext cx="469021" cy="455593"/>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3" name="Freeform 83">
              <a:extLst>
                <a:ext uri="{FF2B5EF4-FFF2-40B4-BE49-F238E27FC236}">
                  <a16:creationId xmlns:a16="http://schemas.microsoft.com/office/drawing/2014/main" id="{878A5DAE-2741-448A-89A1-8E43A6693D0E}"/>
                </a:ext>
              </a:extLst>
            </p:cNvPr>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54" name="Group 176">
            <a:extLst>
              <a:ext uri="{FF2B5EF4-FFF2-40B4-BE49-F238E27FC236}">
                <a16:creationId xmlns:a16="http://schemas.microsoft.com/office/drawing/2014/main" id="{5C41F855-7B02-4DF8-B9B8-EC396E29C5FE}"/>
              </a:ext>
            </a:extLst>
          </p:cNvPr>
          <p:cNvGrpSpPr/>
          <p:nvPr/>
        </p:nvGrpSpPr>
        <p:grpSpPr>
          <a:xfrm>
            <a:off x="5648473" y="2632041"/>
            <a:ext cx="659525" cy="640643"/>
            <a:chOff x="6299532" y="3384456"/>
            <a:chExt cx="469021" cy="455593"/>
          </a:xfrm>
        </p:grpSpPr>
        <p:sp>
          <p:nvSpPr>
            <p:cNvPr id="55" name="Oval 177">
              <a:extLst>
                <a:ext uri="{FF2B5EF4-FFF2-40B4-BE49-F238E27FC236}">
                  <a16:creationId xmlns:a16="http://schemas.microsoft.com/office/drawing/2014/main" id="{320A869A-5047-4F25-971E-99E6B5623103}"/>
                </a:ext>
              </a:extLst>
            </p:cNvPr>
            <p:cNvSpPr>
              <a:spLocks noChangeAspect="1"/>
            </p:cNvSpPr>
            <p:nvPr/>
          </p:nvSpPr>
          <p:spPr>
            <a:xfrm>
              <a:off x="6299532" y="3384456"/>
              <a:ext cx="469021" cy="4555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6" name="Freeform 36">
              <a:extLst>
                <a:ext uri="{FF2B5EF4-FFF2-40B4-BE49-F238E27FC236}">
                  <a16:creationId xmlns:a16="http://schemas.microsoft.com/office/drawing/2014/main" id="{8C9187E8-320E-41DB-AF32-3785CAD0F8E9}"/>
                </a:ext>
              </a:extLst>
            </p:cNvPr>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57" name="Group 179">
            <a:extLst>
              <a:ext uri="{FF2B5EF4-FFF2-40B4-BE49-F238E27FC236}">
                <a16:creationId xmlns:a16="http://schemas.microsoft.com/office/drawing/2014/main" id="{34A6B8C7-CA6E-4AFC-9F27-7FC0C682A611}"/>
              </a:ext>
            </a:extLst>
          </p:cNvPr>
          <p:cNvGrpSpPr/>
          <p:nvPr/>
        </p:nvGrpSpPr>
        <p:grpSpPr>
          <a:xfrm>
            <a:off x="8674823" y="2632041"/>
            <a:ext cx="659525" cy="640643"/>
            <a:chOff x="630683" y="4190009"/>
            <a:chExt cx="469021" cy="455593"/>
          </a:xfrm>
        </p:grpSpPr>
        <p:sp>
          <p:nvSpPr>
            <p:cNvPr id="58" name="Oval 180">
              <a:extLst>
                <a:ext uri="{FF2B5EF4-FFF2-40B4-BE49-F238E27FC236}">
                  <a16:creationId xmlns:a16="http://schemas.microsoft.com/office/drawing/2014/main" id="{A017A031-849E-4CB8-8AFA-07856D32183B}"/>
                </a:ext>
              </a:extLst>
            </p:cNvPr>
            <p:cNvSpPr>
              <a:spLocks noChangeAspect="1"/>
            </p:cNvSpPr>
            <p:nvPr/>
          </p:nvSpPr>
          <p:spPr>
            <a:xfrm>
              <a:off x="630683" y="4190009"/>
              <a:ext cx="469021" cy="455593"/>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9" name="Freeform 103">
              <a:extLst>
                <a:ext uri="{FF2B5EF4-FFF2-40B4-BE49-F238E27FC236}">
                  <a16:creationId xmlns:a16="http://schemas.microsoft.com/office/drawing/2014/main" id="{9F5CADF6-3218-45B2-8824-1E8FD1EFA420}"/>
                </a:ext>
              </a:extLst>
            </p:cNvPr>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60" name="Group 182">
            <a:extLst>
              <a:ext uri="{FF2B5EF4-FFF2-40B4-BE49-F238E27FC236}">
                <a16:creationId xmlns:a16="http://schemas.microsoft.com/office/drawing/2014/main" id="{A427B540-9AD2-45DF-9ABC-E6DC93BC445F}"/>
              </a:ext>
            </a:extLst>
          </p:cNvPr>
          <p:cNvGrpSpPr/>
          <p:nvPr/>
        </p:nvGrpSpPr>
        <p:grpSpPr>
          <a:xfrm>
            <a:off x="8674823" y="1679995"/>
            <a:ext cx="659525" cy="640643"/>
            <a:chOff x="3425803" y="3384456"/>
            <a:chExt cx="469021" cy="455593"/>
          </a:xfrm>
        </p:grpSpPr>
        <p:sp>
          <p:nvSpPr>
            <p:cNvPr id="61" name="Oval 183">
              <a:extLst>
                <a:ext uri="{FF2B5EF4-FFF2-40B4-BE49-F238E27FC236}">
                  <a16:creationId xmlns:a16="http://schemas.microsoft.com/office/drawing/2014/main" id="{29F3E1BF-9616-4E7B-A1F0-438C0FCFAEA2}"/>
                </a:ext>
              </a:extLst>
            </p:cNvPr>
            <p:cNvSpPr>
              <a:spLocks noChangeAspect="1"/>
            </p:cNvSpPr>
            <p:nvPr/>
          </p:nvSpPr>
          <p:spPr>
            <a:xfrm>
              <a:off x="3425803" y="3384456"/>
              <a:ext cx="469021" cy="455593"/>
            </a:xfrm>
            <a:prstGeom prst="ellipse">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2" name="Freeform 5">
              <a:extLst>
                <a:ext uri="{FF2B5EF4-FFF2-40B4-BE49-F238E27FC236}">
                  <a16:creationId xmlns:a16="http://schemas.microsoft.com/office/drawing/2014/main" id="{1856E8A8-8CBF-46D9-8B38-1421E495C7CD}"/>
                </a:ext>
              </a:extLst>
            </p:cNvPr>
            <p:cNvSpPr>
              <a:spLocks noEditPoints="1"/>
            </p:cNvSpPr>
            <p:nvPr/>
          </p:nvSpPr>
          <p:spPr bwMode="auto">
            <a:xfrm>
              <a:off x="3520613" y="3471340"/>
              <a:ext cx="279400" cy="2794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63" name="Footer Text">
            <a:extLst>
              <a:ext uri="{FF2B5EF4-FFF2-40B4-BE49-F238E27FC236}">
                <a16:creationId xmlns:a16="http://schemas.microsoft.com/office/drawing/2014/main" id="{EA1334CE-D2E5-4D6F-ADD3-8CFC9494E5AD}"/>
              </a:ext>
            </a:extLst>
          </p:cNvPr>
          <p:cNvSpPr txBox="1"/>
          <p:nvPr/>
        </p:nvSpPr>
        <p:spPr>
          <a:xfrm>
            <a:off x="973506" y="5046502"/>
            <a:ext cx="10911745" cy="565924"/>
          </a:xfrm>
          <a:prstGeom prst="rect">
            <a:avLst/>
          </a:prstGeom>
          <a:noFill/>
        </p:spPr>
        <p:txBody>
          <a:bodyPr wrap="square" lIns="0" tIns="0" rIns="0" bIns="0" rtlCol="0">
            <a:spAutoFit/>
          </a:bodyPr>
          <a:lstStyle/>
          <a:p>
            <a:pPr>
              <a:lnSpc>
                <a:spcPct val="120000"/>
              </a:lnSpc>
            </a:pPr>
            <a:r>
              <a:rPr lang="zh-CN" altLang="en-US" sz="16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a:t>
            </a:r>
            <a:endParaRPr lang="en-US" sz="16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cxnSp>
        <p:nvCxnSpPr>
          <p:cNvPr id="64" name="Straight Line buttom">
            <a:extLst>
              <a:ext uri="{FF2B5EF4-FFF2-40B4-BE49-F238E27FC236}">
                <a16:creationId xmlns:a16="http://schemas.microsoft.com/office/drawing/2014/main" id="{F2C4D5E9-B43D-48CA-9578-CD380A75472F}"/>
              </a:ext>
            </a:extLst>
          </p:cNvPr>
          <p:cNvCxnSpPr/>
          <p:nvPr/>
        </p:nvCxnSpPr>
        <p:spPr>
          <a:xfrm>
            <a:off x="964706" y="4858845"/>
            <a:ext cx="10929338"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4">
            <a:extLst>
              <a:ext uri="{FF2B5EF4-FFF2-40B4-BE49-F238E27FC236}">
                <a16:creationId xmlns:a16="http://schemas.microsoft.com/office/drawing/2014/main" id="{E5235205-E056-40D1-B0D1-6706149BBCB9}"/>
              </a:ext>
            </a:extLst>
          </p:cNvPr>
          <p:cNvGrpSpPr>
            <a:grpSpLocks noChangeAspect="1"/>
          </p:cNvGrpSpPr>
          <p:nvPr/>
        </p:nvGrpSpPr>
        <p:grpSpPr bwMode="auto">
          <a:xfrm>
            <a:off x="-1963753" y="5778231"/>
            <a:ext cx="15503799" cy="1529197"/>
            <a:chOff x="-5" y="1757"/>
            <a:chExt cx="7685" cy="758"/>
          </a:xfrm>
        </p:grpSpPr>
        <p:sp>
          <p:nvSpPr>
            <p:cNvPr id="66" name="AutoShape 3">
              <a:extLst>
                <a:ext uri="{FF2B5EF4-FFF2-40B4-BE49-F238E27FC236}">
                  <a16:creationId xmlns:a16="http://schemas.microsoft.com/office/drawing/2014/main" id="{DD78B75C-513E-4705-9848-312DD530855E}"/>
                </a:ext>
              </a:extLst>
            </p:cNvPr>
            <p:cNvSpPr>
              <a:spLocks noChangeAspect="1" noChangeArrowheads="1" noTextEdit="1"/>
            </p:cNvSpPr>
            <p:nvPr/>
          </p:nvSpPr>
          <p:spPr bwMode="auto">
            <a:xfrm>
              <a:off x="0" y="1885"/>
              <a:ext cx="768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Freeform 5">
              <a:extLst>
                <a:ext uri="{FF2B5EF4-FFF2-40B4-BE49-F238E27FC236}">
                  <a16:creationId xmlns:a16="http://schemas.microsoft.com/office/drawing/2014/main" id="{0D52C963-8165-4594-BAA4-F5831769632E}"/>
                </a:ext>
              </a:extLst>
            </p:cNvPr>
            <p:cNvSpPr>
              <a:spLocks/>
            </p:cNvSpPr>
            <p:nvPr/>
          </p:nvSpPr>
          <p:spPr bwMode="auto">
            <a:xfrm>
              <a:off x="-5" y="1779"/>
              <a:ext cx="7680" cy="736"/>
            </a:xfrm>
            <a:custGeom>
              <a:avLst/>
              <a:gdLst>
                <a:gd name="T0" fmla="*/ 0 w 1479"/>
                <a:gd name="T1" fmla="*/ 32 h 138"/>
                <a:gd name="T2" fmla="*/ 168 w 1479"/>
                <a:gd name="T3" fmla="*/ 69 h 138"/>
                <a:gd name="T4" fmla="*/ 499 w 1479"/>
                <a:gd name="T5" fmla="*/ 69 h 138"/>
                <a:gd name="T6" fmla="*/ 1000 w 1479"/>
                <a:gd name="T7" fmla="*/ 69 h 138"/>
                <a:gd name="T8" fmla="*/ 1320 w 1479"/>
                <a:gd name="T9" fmla="*/ 63 h 138"/>
                <a:gd name="T10" fmla="*/ 1479 w 1479"/>
                <a:gd name="T11" fmla="*/ 34 h 138"/>
              </a:gdLst>
              <a:ahLst/>
              <a:cxnLst>
                <a:cxn ang="0">
                  <a:pos x="T0" y="T1"/>
                </a:cxn>
                <a:cxn ang="0">
                  <a:pos x="T2" y="T3"/>
                </a:cxn>
                <a:cxn ang="0">
                  <a:pos x="T4" y="T5"/>
                </a:cxn>
                <a:cxn ang="0">
                  <a:pos x="T6" y="T7"/>
                </a:cxn>
                <a:cxn ang="0">
                  <a:pos x="T8" y="T9"/>
                </a:cxn>
                <a:cxn ang="0">
                  <a:pos x="T10" y="T11"/>
                </a:cxn>
              </a:cxnLst>
              <a:rect l="0" t="0" r="r" b="b"/>
              <a:pathLst>
                <a:path w="1479" h="138">
                  <a:moveTo>
                    <a:pt x="0" y="32"/>
                  </a:moveTo>
                  <a:cubicBezTo>
                    <a:pt x="0" y="32"/>
                    <a:pt x="75" y="32"/>
                    <a:pt x="168" y="69"/>
                  </a:cubicBezTo>
                  <a:cubicBezTo>
                    <a:pt x="262" y="106"/>
                    <a:pt x="336" y="130"/>
                    <a:pt x="499" y="69"/>
                  </a:cubicBezTo>
                  <a:cubicBezTo>
                    <a:pt x="662" y="8"/>
                    <a:pt x="840" y="0"/>
                    <a:pt x="1000" y="69"/>
                  </a:cubicBezTo>
                  <a:cubicBezTo>
                    <a:pt x="1160" y="138"/>
                    <a:pt x="1320" y="63"/>
                    <a:pt x="1320" y="63"/>
                  </a:cubicBezTo>
                  <a:cubicBezTo>
                    <a:pt x="1320" y="63"/>
                    <a:pt x="1408" y="34"/>
                    <a:pt x="1479" y="34"/>
                  </a:cubicBezTo>
                </a:path>
              </a:pathLst>
            </a:custGeom>
            <a:noFill/>
            <a:ln w="7938" cap="flat">
              <a:solidFill>
                <a:srgbClr val="EAEAE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6">
              <a:extLst>
                <a:ext uri="{FF2B5EF4-FFF2-40B4-BE49-F238E27FC236}">
                  <a16:creationId xmlns:a16="http://schemas.microsoft.com/office/drawing/2014/main" id="{F10BC798-E251-4699-9999-D590BC0E9335}"/>
                </a:ext>
              </a:extLst>
            </p:cNvPr>
            <p:cNvSpPr>
              <a:spLocks/>
            </p:cNvSpPr>
            <p:nvPr/>
          </p:nvSpPr>
          <p:spPr bwMode="auto">
            <a:xfrm>
              <a:off x="-5" y="1843"/>
              <a:ext cx="7680" cy="602"/>
            </a:xfrm>
            <a:custGeom>
              <a:avLst/>
              <a:gdLst>
                <a:gd name="T0" fmla="*/ 0 w 1479"/>
                <a:gd name="T1" fmla="*/ 26 h 113"/>
                <a:gd name="T2" fmla="*/ 168 w 1479"/>
                <a:gd name="T3" fmla="*/ 57 h 113"/>
                <a:gd name="T4" fmla="*/ 499 w 1479"/>
                <a:gd name="T5" fmla="*/ 57 h 113"/>
                <a:gd name="T6" fmla="*/ 1000 w 1479"/>
                <a:gd name="T7" fmla="*/ 57 h 113"/>
                <a:gd name="T8" fmla="*/ 1320 w 1479"/>
                <a:gd name="T9" fmla="*/ 52 h 113"/>
                <a:gd name="T10" fmla="*/ 1479 w 1479"/>
                <a:gd name="T11" fmla="*/ 28 h 113"/>
              </a:gdLst>
              <a:ahLst/>
              <a:cxnLst>
                <a:cxn ang="0">
                  <a:pos x="T0" y="T1"/>
                </a:cxn>
                <a:cxn ang="0">
                  <a:pos x="T2" y="T3"/>
                </a:cxn>
                <a:cxn ang="0">
                  <a:pos x="T4" y="T5"/>
                </a:cxn>
                <a:cxn ang="0">
                  <a:pos x="T6" y="T7"/>
                </a:cxn>
                <a:cxn ang="0">
                  <a:pos x="T8" y="T9"/>
                </a:cxn>
                <a:cxn ang="0">
                  <a:pos x="T10" y="T11"/>
                </a:cxn>
              </a:cxnLst>
              <a:rect l="0" t="0" r="r" b="b"/>
              <a:pathLst>
                <a:path w="1479" h="113">
                  <a:moveTo>
                    <a:pt x="0" y="26"/>
                  </a:moveTo>
                  <a:cubicBezTo>
                    <a:pt x="0" y="26"/>
                    <a:pt x="75" y="26"/>
                    <a:pt x="168" y="57"/>
                  </a:cubicBezTo>
                  <a:cubicBezTo>
                    <a:pt x="262" y="87"/>
                    <a:pt x="336" y="107"/>
                    <a:pt x="499" y="57"/>
                  </a:cubicBezTo>
                  <a:cubicBezTo>
                    <a:pt x="662" y="7"/>
                    <a:pt x="840" y="0"/>
                    <a:pt x="1000" y="57"/>
                  </a:cubicBezTo>
                  <a:cubicBezTo>
                    <a:pt x="1160" y="113"/>
                    <a:pt x="1320" y="52"/>
                    <a:pt x="1320" y="52"/>
                  </a:cubicBezTo>
                  <a:cubicBezTo>
                    <a:pt x="1320" y="52"/>
                    <a:pt x="1408" y="28"/>
                    <a:pt x="1479" y="28"/>
                  </a:cubicBezTo>
                </a:path>
              </a:pathLst>
            </a:custGeom>
            <a:noFill/>
            <a:ln w="7938" cap="flat">
              <a:solidFill>
                <a:srgbClr val="E1DFD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Freeform 7">
              <a:extLst>
                <a:ext uri="{FF2B5EF4-FFF2-40B4-BE49-F238E27FC236}">
                  <a16:creationId xmlns:a16="http://schemas.microsoft.com/office/drawing/2014/main" id="{2947B294-2B85-4908-A1FC-E428971FECD2}"/>
                </a:ext>
              </a:extLst>
            </p:cNvPr>
            <p:cNvSpPr>
              <a:spLocks/>
            </p:cNvSpPr>
            <p:nvPr/>
          </p:nvSpPr>
          <p:spPr bwMode="auto">
            <a:xfrm>
              <a:off x="-5" y="1907"/>
              <a:ext cx="7680" cy="474"/>
            </a:xfrm>
            <a:custGeom>
              <a:avLst/>
              <a:gdLst>
                <a:gd name="T0" fmla="*/ 0 w 1479"/>
                <a:gd name="T1" fmla="*/ 21 h 89"/>
                <a:gd name="T2" fmla="*/ 168 w 1479"/>
                <a:gd name="T3" fmla="*/ 44 h 89"/>
                <a:gd name="T4" fmla="*/ 499 w 1479"/>
                <a:gd name="T5" fmla="*/ 44 h 89"/>
                <a:gd name="T6" fmla="*/ 1000 w 1479"/>
                <a:gd name="T7" fmla="*/ 45 h 89"/>
                <a:gd name="T8" fmla="*/ 1320 w 1479"/>
                <a:gd name="T9" fmla="*/ 41 h 89"/>
                <a:gd name="T10" fmla="*/ 1479 w 1479"/>
                <a:gd name="T11" fmla="*/ 22 h 89"/>
              </a:gdLst>
              <a:ahLst/>
              <a:cxnLst>
                <a:cxn ang="0">
                  <a:pos x="T0" y="T1"/>
                </a:cxn>
                <a:cxn ang="0">
                  <a:pos x="T2" y="T3"/>
                </a:cxn>
                <a:cxn ang="0">
                  <a:pos x="T4" y="T5"/>
                </a:cxn>
                <a:cxn ang="0">
                  <a:pos x="T6" y="T7"/>
                </a:cxn>
                <a:cxn ang="0">
                  <a:pos x="T8" y="T9"/>
                </a:cxn>
                <a:cxn ang="0">
                  <a:pos x="T10" y="T11"/>
                </a:cxn>
              </a:cxnLst>
              <a:rect l="0" t="0" r="r" b="b"/>
              <a:pathLst>
                <a:path w="1479" h="89">
                  <a:moveTo>
                    <a:pt x="0" y="21"/>
                  </a:moveTo>
                  <a:cubicBezTo>
                    <a:pt x="0" y="21"/>
                    <a:pt x="75" y="21"/>
                    <a:pt x="168" y="44"/>
                  </a:cubicBezTo>
                  <a:cubicBezTo>
                    <a:pt x="262" y="68"/>
                    <a:pt x="336" y="83"/>
                    <a:pt x="499" y="44"/>
                  </a:cubicBezTo>
                  <a:cubicBezTo>
                    <a:pt x="662" y="5"/>
                    <a:pt x="840" y="0"/>
                    <a:pt x="1000" y="45"/>
                  </a:cubicBezTo>
                  <a:cubicBezTo>
                    <a:pt x="1160" y="89"/>
                    <a:pt x="1320" y="41"/>
                    <a:pt x="1320" y="41"/>
                  </a:cubicBezTo>
                  <a:cubicBezTo>
                    <a:pt x="1320" y="41"/>
                    <a:pt x="1408" y="22"/>
                    <a:pt x="1479" y="22"/>
                  </a:cubicBezTo>
                </a:path>
              </a:pathLst>
            </a:custGeom>
            <a:noFill/>
            <a:ln w="7938" cap="flat">
              <a:solidFill>
                <a:srgbClr val="D7D5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8">
              <a:extLst>
                <a:ext uri="{FF2B5EF4-FFF2-40B4-BE49-F238E27FC236}">
                  <a16:creationId xmlns:a16="http://schemas.microsoft.com/office/drawing/2014/main" id="{00F8ADF2-62EB-4CD8-8A16-45E169A4383C}"/>
                </a:ext>
              </a:extLst>
            </p:cNvPr>
            <p:cNvSpPr>
              <a:spLocks/>
            </p:cNvSpPr>
            <p:nvPr/>
          </p:nvSpPr>
          <p:spPr bwMode="auto">
            <a:xfrm>
              <a:off x="-5" y="1976"/>
              <a:ext cx="7680" cy="336"/>
            </a:xfrm>
            <a:custGeom>
              <a:avLst/>
              <a:gdLst>
                <a:gd name="T0" fmla="*/ 0 w 1479"/>
                <a:gd name="T1" fmla="*/ 14 h 63"/>
                <a:gd name="T2" fmla="*/ 168 w 1479"/>
                <a:gd name="T3" fmla="*/ 31 h 63"/>
                <a:gd name="T4" fmla="*/ 499 w 1479"/>
                <a:gd name="T5" fmla="*/ 31 h 63"/>
                <a:gd name="T6" fmla="*/ 1000 w 1479"/>
                <a:gd name="T7" fmla="*/ 31 h 63"/>
                <a:gd name="T8" fmla="*/ 1320 w 1479"/>
                <a:gd name="T9" fmla="*/ 29 h 63"/>
                <a:gd name="T10" fmla="*/ 1479 w 1479"/>
                <a:gd name="T11" fmla="*/ 15 h 63"/>
              </a:gdLst>
              <a:ahLst/>
              <a:cxnLst>
                <a:cxn ang="0">
                  <a:pos x="T0" y="T1"/>
                </a:cxn>
                <a:cxn ang="0">
                  <a:pos x="T2" y="T3"/>
                </a:cxn>
                <a:cxn ang="0">
                  <a:pos x="T4" y="T5"/>
                </a:cxn>
                <a:cxn ang="0">
                  <a:pos x="T6" y="T7"/>
                </a:cxn>
                <a:cxn ang="0">
                  <a:pos x="T8" y="T9"/>
                </a:cxn>
                <a:cxn ang="0">
                  <a:pos x="T10" y="T11"/>
                </a:cxn>
              </a:cxnLst>
              <a:rect l="0" t="0" r="r" b="b"/>
              <a:pathLst>
                <a:path w="1479" h="63">
                  <a:moveTo>
                    <a:pt x="0" y="14"/>
                  </a:moveTo>
                  <a:cubicBezTo>
                    <a:pt x="0" y="14"/>
                    <a:pt x="75" y="14"/>
                    <a:pt x="168" y="31"/>
                  </a:cubicBezTo>
                  <a:cubicBezTo>
                    <a:pt x="262" y="48"/>
                    <a:pt x="336" y="59"/>
                    <a:pt x="499" y="31"/>
                  </a:cubicBezTo>
                  <a:cubicBezTo>
                    <a:pt x="662" y="3"/>
                    <a:pt x="840" y="0"/>
                    <a:pt x="1000" y="31"/>
                  </a:cubicBezTo>
                  <a:cubicBezTo>
                    <a:pt x="1160" y="63"/>
                    <a:pt x="1320" y="29"/>
                    <a:pt x="1320" y="29"/>
                  </a:cubicBezTo>
                  <a:cubicBezTo>
                    <a:pt x="1320" y="29"/>
                    <a:pt x="1408" y="15"/>
                    <a:pt x="1479" y="15"/>
                  </a:cubicBezTo>
                </a:path>
              </a:pathLst>
            </a:custGeom>
            <a:noFill/>
            <a:ln w="7938" cap="flat">
              <a:solidFill>
                <a:srgbClr val="CDCB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Freeform 9">
              <a:extLst>
                <a:ext uri="{FF2B5EF4-FFF2-40B4-BE49-F238E27FC236}">
                  <a16:creationId xmlns:a16="http://schemas.microsoft.com/office/drawing/2014/main" id="{B7B32AFC-9609-4604-93B4-5BE681AD402E}"/>
                </a:ext>
              </a:extLst>
            </p:cNvPr>
            <p:cNvSpPr>
              <a:spLocks/>
            </p:cNvSpPr>
            <p:nvPr/>
          </p:nvSpPr>
          <p:spPr bwMode="auto">
            <a:xfrm>
              <a:off x="-5" y="2040"/>
              <a:ext cx="7680" cy="203"/>
            </a:xfrm>
            <a:custGeom>
              <a:avLst/>
              <a:gdLst>
                <a:gd name="T0" fmla="*/ 0 w 1479"/>
                <a:gd name="T1" fmla="*/ 9 h 38"/>
                <a:gd name="T2" fmla="*/ 168 w 1479"/>
                <a:gd name="T3" fmla="*/ 19 h 38"/>
                <a:gd name="T4" fmla="*/ 499 w 1479"/>
                <a:gd name="T5" fmla="*/ 19 h 38"/>
                <a:gd name="T6" fmla="*/ 1000 w 1479"/>
                <a:gd name="T7" fmla="*/ 19 h 38"/>
                <a:gd name="T8" fmla="*/ 1320 w 1479"/>
                <a:gd name="T9" fmla="*/ 17 h 38"/>
                <a:gd name="T10" fmla="*/ 1479 w 1479"/>
                <a:gd name="T11" fmla="*/ 9 h 38"/>
              </a:gdLst>
              <a:ahLst/>
              <a:cxnLst>
                <a:cxn ang="0">
                  <a:pos x="T0" y="T1"/>
                </a:cxn>
                <a:cxn ang="0">
                  <a:pos x="T2" y="T3"/>
                </a:cxn>
                <a:cxn ang="0">
                  <a:pos x="T4" y="T5"/>
                </a:cxn>
                <a:cxn ang="0">
                  <a:pos x="T6" y="T7"/>
                </a:cxn>
                <a:cxn ang="0">
                  <a:pos x="T8" y="T9"/>
                </a:cxn>
                <a:cxn ang="0">
                  <a:pos x="T10" y="T11"/>
                </a:cxn>
              </a:cxnLst>
              <a:rect l="0" t="0" r="r" b="b"/>
              <a:pathLst>
                <a:path w="1479" h="38">
                  <a:moveTo>
                    <a:pt x="0" y="9"/>
                  </a:moveTo>
                  <a:cubicBezTo>
                    <a:pt x="0" y="9"/>
                    <a:pt x="75" y="9"/>
                    <a:pt x="168" y="19"/>
                  </a:cubicBezTo>
                  <a:cubicBezTo>
                    <a:pt x="262" y="29"/>
                    <a:pt x="336" y="36"/>
                    <a:pt x="499" y="19"/>
                  </a:cubicBezTo>
                  <a:cubicBezTo>
                    <a:pt x="662" y="2"/>
                    <a:pt x="840" y="0"/>
                    <a:pt x="1000" y="19"/>
                  </a:cubicBezTo>
                  <a:cubicBezTo>
                    <a:pt x="1160" y="38"/>
                    <a:pt x="1320" y="17"/>
                    <a:pt x="1320" y="17"/>
                  </a:cubicBezTo>
                  <a:cubicBezTo>
                    <a:pt x="1320" y="17"/>
                    <a:pt x="1408" y="9"/>
                    <a:pt x="1479" y="9"/>
                  </a:cubicBezTo>
                </a:path>
              </a:pathLst>
            </a:custGeom>
            <a:noFill/>
            <a:ln w="7938" cap="flat">
              <a:solidFill>
                <a:srgbClr val="C4C1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10">
              <a:extLst>
                <a:ext uri="{FF2B5EF4-FFF2-40B4-BE49-F238E27FC236}">
                  <a16:creationId xmlns:a16="http://schemas.microsoft.com/office/drawing/2014/main" id="{1504B165-BC4D-4B68-8A8A-7F77631E3D1D}"/>
                </a:ext>
              </a:extLst>
            </p:cNvPr>
            <p:cNvSpPr>
              <a:spLocks/>
            </p:cNvSpPr>
            <p:nvPr/>
          </p:nvSpPr>
          <p:spPr bwMode="auto">
            <a:xfrm>
              <a:off x="-5" y="2104"/>
              <a:ext cx="7680" cy="69"/>
            </a:xfrm>
            <a:custGeom>
              <a:avLst/>
              <a:gdLst>
                <a:gd name="T0" fmla="*/ 0 w 1479"/>
                <a:gd name="T1" fmla="*/ 3 h 13"/>
                <a:gd name="T2" fmla="*/ 168 w 1479"/>
                <a:gd name="T3" fmla="*/ 7 h 13"/>
                <a:gd name="T4" fmla="*/ 499 w 1479"/>
                <a:gd name="T5" fmla="*/ 7 h 13"/>
                <a:gd name="T6" fmla="*/ 1000 w 1479"/>
                <a:gd name="T7" fmla="*/ 7 h 13"/>
                <a:gd name="T8" fmla="*/ 1320 w 1479"/>
                <a:gd name="T9" fmla="*/ 6 h 13"/>
                <a:gd name="T10" fmla="*/ 1479 w 1479"/>
                <a:gd name="T11" fmla="*/ 3 h 13"/>
              </a:gdLst>
              <a:ahLst/>
              <a:cxnLst>
                <a:cxn ang="0">
                  <a:pos x="T0" y="T1"/>
                </a:cxn>
                <a:cxn ang="0">
                  <a:pos x="T2" y="T3"/>
                </a:cxn>
                <a:cxn ang="0">
                  <a:pos x="T4" y="T5"/>
                </a:cxn>
                <a:cxn ang="0">
                  <a:pos x="T6" y="T7"/>
                </a:cxn>
                <a:cxn ang="0">
                  <a:pos x="T8" y="T9"/>
                </a:cxn>
                <a:cxn ang="0">
                  <a:pos x="T10" y="T11"/>
                </a:cxn>
              </a:cxnLst>
              <a:rect l="0" t="0" r="r" b="b"/>
              <a:pathLst>
                <a:path w="1479" h="13">
                  <a:moveTo>
                    <a:pt x="0" y="3"/>
                  </a:moveTo>
                  <a:cubicBezTo>
                    <a:pt x="0" y="3"/>
                    <a:pt x="75" y="3"/>
                    <a:pt x="168" y="7"/>
                  </a:cubicBezTo>
                  <a:cubicBezTo>
                    <a:pt x="262" y="10"/>
                    <a:pt x="336" y="12"/>
                    <a:pt x="499" y="7"/>
                  </a:cubicBezTo>
                  <a:cubicBezTo>
                    <a:pt x="662" y="1"/>
                    <a:pt x="840" y="0"/>
                    <a:pt x="1000" y="7"/>
                  </a:cubicBezTo>
                  <a:cubicBezTo>
                    <a:pt x="1160" y="13"/>
                    <a:pt x="1320" y="6"/>
                    <a:pt x="1320" y="6"/>
                  </a:cubicBezTo>
                  <a:cubicBezTo>
                    <a:pt x="1320" y="6"/>
                    <a:pt x="1408" y="3"/>
                    <a:pt x="1479" y="3"/>
                  </a:cubicBezTo>
                </a:path>
              </a:pathLst>
            </a:custGeom>
            <a:noFill/>
            <a:ln w="7938" cap="flat">
              <a:solidFill>
                <a:srgbClr val="BBB7B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11">
              <a:extLst>
                <a:ext uri="{FF2B5EF4-FFF2-40B4-BE49-F238E27FC236}">
                  <a16:creationId xmlns:a16="http://schemas.microsoft.com/office/drawing/2014/main" id="{3CBD8F2F-13CA-411F-8D61-99D7B8F4667D}"/>
                </a:ext>
              </a:extLst>
            </p:cNvPr>
            <p:cNvSpPr>
              <a:spLocks/>
            </p:cNvSpPr>
            <p:nvPr/>
          </p:nvSpPr>
          <p:spPr bwMode="auto">
            <a:xfrm>
              <a:off x="-5" y="2104"/>
              <a:ext cx="7680" cy="64"/>
            </a:xfrm>
            <a:custGeom>
              <a:avLst/>
              <a:gdLst>
                <a:gd name="T0" fmla="*/ 0 w 1479"/>
                <a:gd name="T1" fmla="*/ 10 h 12"/>
                <a:gd name="T2" fmla="*/ 168 w 1479"/>
                <a:gd name="T3" fmla="*/ 6 h 12"/>
                <a:gd name="T4" fmla="*/ 499 w 1479"/>
                <a:gd name="T5" fmla="*/ 6 h 12"/>
                <a:gd name="T6" fmla="*/ 1000 w 1479"/>
                <a:gd name="T7" fmla="*/ 6 h 12"/>
                <a:gd name="T8" fmla="*/ 1320 w 1479"/>
                <a:gd name="T9" fmla="*/ 7 h 12"/>
                <a:gd name="T10" fmla="*/ 1479 w 1479"/>
                <a:gd name="T11" fmla="*/ 9 h 12"/>
              </a:gdLst>
              <a:ahLst/>
              <a:cxnLst>
                <a:cxn ang="0">
                  <a:pos x="T0" y="T1"/>
                </a:cxn>
                <a:cxn ang="0">
                  <a:pos x="T2" y="T3"/>
                </a:cxn>
                <a:cxn ang="0">
                  <a:pos x="T4" y="T5"/>
                </a:cxn>
                <a:cxn ang="0">
                  <a:pos x="T6" y="T7"/>
                </a:cxn>
                <a:cxn ang="0">
                  <a:pos x="T8" y="T9"/>
                </a:cxn>
                <a:cxn ang="0">
                  <a:pos x="T10" y="T11"/>
                </a:cxn>
              </a:cxnLst>
              <a:rect l="0" t="0" r="r" b="b"/>
              <a:pathLst>
                <a:path w="1479" h="12">
                  <a:moveTo>
                    <a:pt x="0" y="10"/>
                  </a:moveTo>
                  <a:cubicBezTo>
                    <a:pt x="0" y="10"/>
                    <a:pt x="75" y="10"/>
                    <a:pt x="168" y="6"/>
                  </a:cubicBezTo>
                  <a:cubicBezTo>
                    <a:pt x="262" y="3"/>
                    <a:pt x="336" y="1"/>
                    <a:pt x="499" y="6"/>
                  </a:cubicBezTo>
                  <a:cubicBezTo>
                    <a:pt x="662" y="12"/>
                    <a:pt x="840" y="12"/>
                    <a:pt x="1000" y="6"/>
                  </a:cubicBezTo>
                  <a:cubicBezTo>
                    <a:pt x="1160" y="0"/>
                    <a:pt x="1320" y="7"/>
                    <a:pt x="1320" y="7"/>
                  </a:cubicBezTo>
                  <a:cubicBezTo>
                    <a:pt x="1320" y="7"/>
                    <a:pt x="1408" y="9"/>
                    <a:pt x="1479" y="9"/>
                  </a:cubicBezTo>
                </a:path>
              </a:pathLst>
            </a:custGeom>
            <a:noFill/>
            <a:ln w="7938" cap="flat">
              <a:solidFill>
                <a:srgbClr val="B1AEA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Freeform 12">
              <a:extLst>
                <a:ext uri="{FF2B5EF4-FFF2-40B4-BE49-F238E27FC236}">
                  <a16:creationId xmlns:a16="http://schemas.microsoft.com/office/drawing/2014/main" id="{5D02BBCF-2E00-435E-9233-DF30F960BB00}"/>
                </a:ext>
              </a:extLst>
            </p:cNvPr>
            <p:cNvSpPr>
              <a:spLocks/>
            </p:cNvSpPr>
            <p:nvPr/>
          </p:nvSpPr>
          <p:spPr bwMode="auto">
            <a:xfrm>
              <a:off x="-5" y="2035"/>
              <a:ext cx="7680" cy="202"/>
            </a:xfrm>
            <a:custGeom>
              <a:avLst/>
              <a:gdLst>
                <a:gd name="T0" fmla="*/ 0 w 1479"/>
                <a:gd name="T1" fmla="*/ 29 h 38"/>
                <a:gd name="T2" fmla="*/ 168 w 1479"/>
                <a:gd name="T3" fmla="*/ 19 h 38"/>
                <a:gd name="T4" fmla="*/ 499 w 1479"/>
                <a:gd name="T5" fmla="*/ 19 h 38"/>
                <a:gd name="T6" fmla="*/ 1000 w 1479"/>
                <a:gd name="T7" fmla="*/ 19 h 38"/>
                <a:gd name="T8" fmla="*/ 1320 w 1479"/>
                <a:gd name="T9" fmla="*/ 20 h 38"/>
                <a:gd name="T10" fmla="*/ 1479 w 1479"/>
                <a:gd name="T11" fmla="*/ 28 h 38"/>
              </a:gdLst>
              <a:ahLst/>
              <a:cxnLst>
                <a:cxn ang="0">
                  <a:pos x="T0" y="T1"/>
                </a:cxn>
                <a:cxn ang="0">
                  <a:pos x="T2" y="T3"/>
                </a:cxn>
                <a:cxn ang="0">
                  <a:pos x="T4" y="T5"/>
                </a:cxn>
                <a:cxn ang="0">
                  <a:pos x="T6" y="T7"/>
                </a:cxn>
                <a:cxn ang="0">
                  <a:pos x="T8" y="T9"/>
                </a:cxn>
                <a:cxn ang="0">
                  <a:pos x="T10" y="T11"/>
                </a:cxn>
              </a:cxnLst>
              <a:rect l="0" t="0" r="r" b="b"/>
              <a:pathLst>
                <a:path w="1479" h="38">
                  <a:moveTo>
                    <a:pt x="0" y="29"/>
                  </a:moveTo>
                  <a:cubicBezTo>
                    <a:pt x="0" y="29"/>
                    <a:pt x="75" y="29"/>
                    <a:pt x="168" y="19"/>
                  </a:cubicBezTo>
                  <a:cubicBezTo>
                    <a:pt x="262" y="9"/>
                    <a:pt x="336" y="2"/>
                    <a:pt x="499" y="19"/>
                  </a:cubicBezTo>
                  <a:cubicBezTo>
                    <a:pt x="662" y="36"/>
                    <a:pt x="840" y="38"/>
                    <a:pt x="1000" y="19"/>
                  </a:cubicBezTo>
                  <a:cubicBezTo>
                    <a:pt x="1160" y="0"/>
                    <a:pt x="1320" y="20"/>
                    <a:pt x="1320" y="20"/>
                  </a:cubicBezTo>
                  <a:cubicBezTo>
                    <a:pt x="1320" y="20"/>
                    <a:pt x="1408" y="28"/>
                    <a:pt x="1479" y="28"/>
                  </a:cubicBezTo>
                </a:path>
              </a:pathLst>
            </a:custGeom>
            <a:noFill/>
            <a:ln w="7938" cap="flat">
              <a:solidFill>
                <a:srgbClr val="A8A4A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Freeform 13">
              <a:extLst>
                <a:ext uri="{FF2B5EF4-FFF2-40B4-BE49-F238E27FC236}">
                  <a16:creationId xmlns:a16="http://schemas.microsoft.com/office/drawing/2014/main" id="{0E99C9E7-9AF1-4A73-82E1-DC7F17B09D7B}"/>
                </a:ext>
              </a:extLst>
            </p:cNvPr>
            <p:cNvSpPr>
              <a:spLocks/>
            </p:cNvSpPr>
            <p:nvPr/>
          </p:nvSpPr>
          <p:spPr bwMode="auto">
            <a:xfrm>
              <a:off x="-5" y="1965"/>
              <a:ext cx="7680" cy="336"/>
            </a:xfrm>
            <a:custGeom>
              <a:avLst/>
              <a:gdLst>
                <a:gd name="T0" fmla="*/ 0 w 1479"/>
                <a:gd name="T1" fmla="*/ 49 h 63"/>
                <a:gd name="T2" fmla="*/ 168 w 1479"/>
                <a:gd name="T3" fmla="*/ 32 h 63"/>
                <a:gd name="T4" fmla="*/ 499 w 1479"/>
                <a:gd name="T5" fmla="*/ 32 h 63"/>
                <a:gd name="T6" fmla="*/ 1000 w 1479"/>
                <a:gd name="T7" fmla="*/ 32 h 63"/>
                <a:gd name="T8" fmla="*/ 1320 w 1479"/>
                <a:gd name="T9" fmla="*/ 34 h 63"/>
                <a:gd name="T10" fmla="*/ 1479 w 1479"/>
                <a:gd name="T11" fmla="*/ 47 h 63"/>
              </a:gdLst>
              <a:ahLst/>
              <a:cxnLst>
                <a:cxn ang="0">
                  <a:pos x="T0" y="T1"/>
                </a:cxn>
                <a:cxn ang="0">
                  <a:pos x="T2" y="T3"/>
                </a:cxn>
                <a:cxn ang="0">
                  <a:pos x="T4" y="T5"/>
                </a:cxn>
                <a:cxn ang="0">
                  <a:pos x="T6" y="T7"/>
                </a:cxn>
                <a:cxn ang="0">
                  <a:pos x="T8" y="T9"/>
                </a:cxn>
                <a:cxn ang="0">
                  <a:pos x="T10" y="T11"/>
                </a:cxn>
              </a:cxnLst>
              <a:rect l="0" t="0" r="r" b="b"/>
              <a:pathLst>
                <a:path w="1479" h="63">
                  <a:moveTo>
                    <a:pt x="0" y="49"/>
                  </a:moveTo>
                  <a:cubicBezTo>
                    <a:pt x="0" y="49"/>
                    <a:pt x="75" y="49"/>
                    <a:pt x="168" y="32"/>
                  </a:cubicBezTo>
                  <a:cubicBezTo>
                    <a:pt x="262" y="15"/>
                    <a:pt x="336" y="4"/>
                    <a:pt x="499" y="32"/>
                  </a:cubicBezTo>
                  <a:cubicBezTo>
                    <a:pt x="662" y="59"/>
                    <a:pt x="840" y="63"/>
                    <a:pt x="1000" y="32"/>
                  </a:cubicBezTo>
                  <a:cubicBezTo>
                    <a:pt x="1160" y="0"/>
                    <a:pt x="1320" y="34"/>
                    <a:pt x="1320" y="34"/>
                  </a:cubicBezTo>
                  <a:cubicBezTo>
                    <a:pt x="1320" y="34"/>
                    <a:pt x="1408" y="47"/>
                    <a:pt x="1479" y="47"/>
                  </a:cubicBezTo>
                </a:path>
              </a:pathLst>
            </a:custGeom>
            <a:noFill/>
            <a:ln w="7938" cap="flat">
              <a:solidFill>
                <a:srgbClr val="9E9B9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Freeform 14">
              <a:extLst>
                <a:ext uri="{FF2B5EF4-FFF2-40B4-BE49-F238E27FC236}">
                  <a16:creationId xmlns:a16="http://schemas.microsoft.com/office/drawing/2014/main" id="{543E3E4A-8B6D-4258-B925-769933960CC2}"/>
                </a:ext>
              </a:extLst>
            </p:cNvPr>
            <p:cNvSpPr>
              <a:spLocks/>
            </p:cNvSpPr>
            <p:nvPr/>
          </p:nvSpPr>
          <p:spPr bwMode="auto">
            <a:xfrm>
              <a:off x="-5" y="1896"/>
              <a:ext cx="7680" cy="469"/>
            </a:xfrm>
            <a:custGeom>
              <a:avLst/>
              <a:gdLst>
                <a:gd name="T0" fmla="*/ 0 w 1479"/>
                <a:gd name="T1" fmla="*/ 68 h 88"/>
                <a:gd name="T2" fmla="*/ 168 w 1479"/>
                <a:gd name="T3" fmla="*/ 44 h 88"/>
                <a:gd name="T4" fmla="*/ 499 w 1479"/>
                <a:gd name="T5" fmla="*/ 44 h 88"/>
                <a:gd name="T6" fmla="*/ 1000 w 1479"/>
                <a:gd name="T7" fmla="*/ 44 h 88"/>
                <a:gd name="T8" fmla="*/ 1320 w 1479"/>
                <a:gd name="T9" fmla="*/ 48 h 88"/>
                <a:gd name="T10" fmla="*/ 1479 w 1479"/>
                <a:gd name="T11" fmla="*/ 66 h 88"/>
              </a:gdLst>
              <a:ahLst/>
              <a:cxnLst>
                <a:cxn ang="0">
                  <a:pos x="T0" y="T1"/>
                </a:cxn>
                <a:cxn ang="0">
                  <a:pos x="T2" y="T3"/>
                </a:cxn>
                <a:cxn ang="0">
                  <a:pos x="T4" y="T5"/>
                </a:cxn>
                <a:cxn ang="0">
                  <a:pos x="T6" y="T7"/>
                </a:cxn>
                <a:cxn ang="0">
                  <a:pos x="T8" y="T9"/>
                </a:cxn>
                <a:cxn ang="0">
                  <a:pos x="T10" y="T11"/>
                </a:cxn>
              </a:cxnLst>
              <a:rect l="0" t="0" r="r" b="b"/>
              <a:pathLst>
                <a:path w="1479" h="88">
                  <a:moveTo>
                    <a:pt x="0" y="68"/>
                  </a:moveTo>
                  <a:cubicBezTo>
                    <a:pt x="0" y="68"/>
                    <a:pt x="75" y="68"/>
                    <a:pt x="168" y="44"/>
                  </a:cubicBezTo>
                  <a:cubicBezTo>
                    <a:pt x="262" y="21"/>
                    <a:pt x="336" y="5"/>
                    <a:pt x="499" y="44"/>
                  </a:cubicBezTo>
                  <a:cubicBezTo>
                    <a:pt x="662" y="83"/>
                    <a:pt x="840" y="88"/>
                    <a:pt x="1000" y="44"/>
                  </a:cubicBezTo>
                  <a:cubicBezTo>
                    <a:pt x="1160" y="0"/>
                    <a:pt x="1320" y="48"/>
                    <a:pt x="1320" y="48"/>
                  </a:cubicBezTo>
                  <a:cubicBezTo>
                    <a:pt x="1320" y="48"/>
                    <a:pt x="1408" y="66"/>
                    <a:pt x="1479" y="66"/>
                  </a:cubicBezTo>
                </a:path>
              </a:pathLst>
            </a:custGeom>
            <a:noFill/>
            <a:ln w="7938" cap="flat">
              <a:solidFill>
                <a:srgbClr val="9491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Freeform 15">
              <a:extLst>
                <a:ext uri="{FF2B5EF4-FFF2-40B4-BE49-F238E27FC236}">
                  <a16:creationId xmlns:a16="http://schemas.microsoft.com/office/drawing/2014/main" id="{C7D308F3-6438-4B45-8712-7972BD9F3949}"/>
                </a:ext>
              </a:extLst>
            </p:cNvPr>
            <p:cNvSpPr>
              <a:spLocks/>
            </p:cNvSpPr>
            <p:nvPr/>
          </p:nvSpPr>
          <p:spPr bwMode="auto">
            <a:xfrm>
              <a:off x="-5" y="1827"/>
              <a:ext cx="7680" cy="608"/>
            </a:xfrm>
            <a:custGeom>
              <a:avLst/>
              <a:gdLst>
                <a:gd name="T0" fmla="*/ 0 w 1479"/>
                <a:gd name="T1" fmla="*/ 88 h 114"/>
                <a:gd name="T2" fmla="*/ 168 w 1479"/>
                <a:gd name="T3" fmla="*/ 57 h 114"/>
                <a:gd name="T4" fmla="*/ 499 w 1479"/>
                <a:gd name="T5" fmla="*/ 57 h 114"/>
                <a:gd name="T6" fmla="*/ 1000 w 1479"/>
                <a:gd name="T7" fmla="*/ 57 h 114"/>
                <a:gd name="T8" fmla="*/ 1320 w 1479"/>
                <a:gd name="T9" fmla="*/ 62 h 114"/>
                <a:gd name="T10" fmla="*/ 1479 w 1479"/>
                <a:gd name="T11" fmla="*/ 85 h 114"/>
              </a:gdLst>
              <a:ahLst/>
              <a:cxnLst>
                <a:cxn ang="0">
                  <a:pos x="T0" y="T1"/>
                </a:cxn>
                <a:cxn ang="0">
                  <a:pos x="T2" y="T3"/>
                </a:cxn>
                <a:cxn ang="0">
                  <a:pos x="T4" y="T5"/>
                </a:cxn>
                <a:cxn ang="0">
                  <a:pos x="T6" y="T7"/>
                </a:cxn>
                <a:cxn ang="0">
                  <a:pos x="T8" y="T9"/>
                </a:cxn>
                <a:cxn ang="0">
                  <a:pos x="T10" y="T11"/>
                </a:cxn>
              </a:cxnLst>
              <a:rect l="0" t="0" r="r" b="b"/>
              <a:pathLst>
                <a:path w="1479" h="114">
                  <a:moveTo>
                    <a:pt x="0" y="88"/>
                  </a:moveTo>
                  <a:cubicBezTo>
                    <a:pt x="0" y="88"/>
                    <a:pt x="75" y="88"/>
                    <a:pt x="168" y="57"/>
                  </a:cubicBezTo>
                  <a:cubicBezTo>
                    <a:pt x="262" y="26"/>
                    <a:pt x="336" y="7"/>
                    <a:pt x="499" y="57"/>
                  </a:cubicBezTo>
                  <a:cubicBezTo>
                    <a:pt x="662" y="107"/>
                    <a:pt x="840" y="114"/>
                    <a:pt x="1000" y="57"/>
                  </a:cubicBezTo>
                  <a:cubicBezTo>
                    <a:pt x="1160" y="0"/>
                    <a:pt x="1320" y="62"/>
                    <a:pt x="1320" y="62"/>
                  </a:cubicBezTo>
                  <a:cubicBezTo>
                    <a:pt x="1320" y="62"/>
                    <a:pt x="1408" y="85"/>
                    <a:pt x="1479" y="85"/>
                  </a:cubicBezTo>
                </a:path>
              </a:pathLst>
            </a:custGeom>
            <a:noFill/>
            <a:ln w="7938" cap="flat">
              <a:solidFill>
                <a:srgbClr val="8A888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Freeform 16">
              <a:extLst>
                <a:ext uri="{FF2B5EF4-FFF2-40B4-BE49-F238E27FC236}">
                  <a16:creationId xmlns:a16="http://schemas.microsoft.com/office/drawing/2014/main" id="{F3931D2B-D6B9-4456-98A6-ADFAB02EC0C3}"/>
                </a:ext>
              </a:extLst>
            </p:cNvPr>
            <p:cNvSpPr>
              <a:spLocks/>
            </p:cNvSpPr>
            <p:nvPr/>
          </p:nvSpPr>
          <p:spPr bwMode="auto">
            <a:xfrm>
              <a:off x="-5" y="1757"/>
              <a:ext cx="7680" cy="742"/>
            </a:xfrm>
            <a:custGeom>
              <a:avLst/>
              <a:gdLst>
                <a:gd name="T0" fmla="*/ 0 w 1479"/>
                <a:gd name="T1" fmla="*/ 107 h 139"/>
                <a:gd name="T2" fmla="*/ 168 w 1479"/>
                <a:gd name="T3" fmla="*/ 70 h 139"/>
                <a:gd name="T4" fmla="*/ 499 w 1479"/>
                <a:gd name="T5" fmla="*/ 70 h 139"/>
                <a:gd name="T6" fmla="*/ 1000 w 1479"/>
                <a:gd name="T7" fmla="*/ 70 h 139"/>
                <a:gd name="T8" fmla="*/ 1320 w 1479"/>
                <a:gd name="T9" fmla="*/ 75 h 139"/>
                <a:gd name="T10" fmla="*/ 1479 w 1479"/>
                <a:gd name="T11" fmla="*/ 104 h 139"/>
              </a:gdLst>
              <a:ahLst/>
              <a:cxnLst>
                <a:cxn ang="0">
                  <a:pos x="T0" y="T1"/>
                </a:cxn>
                <a:cxn ang="0">
                  <a:pos x="T2" y="T3"/>
                </a:cxn>
                <a:cxn ang="0">
                  <a:pos x="T4" y="T5"/>
                </a:cxn>
                <a:cxn ang="0">
                  <a:pos x="T6" y="T7"/>
                </a:cxn>
                <a:cxn ang="0">
                  <a:pos x="T8" y="T9"/>
                </a:cxn>
                <a:cxn ang="0">
                  <a:pos x="T10" y="T11"/>
                </a:cxn>
              </a:cxnLst>
              <a:rect l="0" t="0" r="r" b="b"/>
              <a:pathLst>
                <a:path w="1479" h="139">
                  <a:moveTo>
                    <a:pt x="0" y="107"/>
                  </a:moveTo>
                  <a:cubicBezTo>
                    <a:pt x="0" y="107"/>
                    <a:pt x="75" y="107"/>
                    <a:pt x="168" y="70"/>
                  </a:cubicBezTo>
                  <a:cubicBezTo>
                    <a:pt x="262" y="32"/>
                    <a:pt x="336" y="8"/>
                    <a:pt x="499" y="70"/>
                  </a:cubicBezTo>
                  <a:cubicBezTo>
                    <a:pt x="662" y="131"/>
                    <a:pt x="840" y="139"/>
                    <a:pt x="1000" y="70"/>
                  </a:cubicBezTo>
                  <a:cubicBezTo>
                    <a:pt x="1160" y="0"/>
                    <a:pt x="1320" y="75"/>
                    <a:pt x="1320" y="75"/>
                  </a:cubicBezTo>
                  <a:cubicBezTo>
                    <a:pt x="1320" y="75"/>
                    <a:pt x="1408" y="104"/>
                    <a:pt x="1479" y="104"/>
                  </a:cubicBezTo>
                </a:path>
              </a:pathLst>
            </a:custGeom>
            <a:noFill/>
            <a:ln w="7938" cap="flat">
              <a:solidFill>
                <a:srgbClr val="808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2549909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500"/>
                                        <p:tgtEl>
                                          <p:spTgt spid="2"/>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childTnLst>
                                </p:cTn>
                              </p:par>
                            </p:childTnLst>
                          </p:cTn>
                        </p:par>
                        <p:par>
                          <p:cTn id="15" fill="hold">
                            <p:stCondLst>
                              <p:cond delay="1500"/>
                            </p:stCondLst>
                            <p:childTnLst>
                              <p:par>
                                <p:cTn id="16" presetID="12" presetClass="entr" presetSubtype="4"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lide(fromBottom)">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childTnLst>
                                </p:cTn>
                              </p:par>
                            </p:childTnLst>
                          </p:cTn>
                        </p:par>
                        <p:par>
                          <p:cTn id="22" fill="hold">
                            <p:stCondLst>
                              <p:cond delay="2500"/>
                            </p:stCondLst>
                            <p:childTnLst>
                              <p:par>
                                <p:cTn id="23" presetID="12" presetClass="entr" presetSubtype="4"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slide(fromBottom)">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childTnLst>
                                </p:cTn>
                              </p:par>
                            </p:childTnLst>
                          </p:cTn>
                        </p:par>
                        <p:par>
                          <p:cTn id="29" fill="hold">
                            <p:stCondLst>
                              <p:cond delay="3500"/>
                            </p:stCondLst>
                            <p:childTnLst>
                              <p:par>
                                <p:cTn id="30" presetID="12" presetClass="entr" presetSubtype="4"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slide(fromBottom)">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childTnLst>
                                </p:cTn>
                              </p:par>
                            </p:childTnLst>
                          </p:cTn>
                        </p:par>
                        <p:par>
                          <p:cTn id="36" fill="hold">
                            <p:stCondLst>
                              <p:cond delay="4500"/>
                            </p:stCondLst>
                            <p:childTnLst>
                              <p:par>
                                <p:cTn id="37" presetID="12" presetClass="entr" presetSubtype="4"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slide(fromBottom)">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childTnLst>
                                </p:cTn>
                              </p:par>
                            </p:childTnLst>
                          </p:cTn>
                        </p:par>
                        <p:par>
                          <p:cTn id="43" fill="hold">
                            <p:stCondLst>
                              <p:cond delay="5500"/>
                            </p:stCondLst>
                            <p:childTnLst>
                              <p:par>
                                <p:cTn id="44" presetID="12"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slide(fromBottom)">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childTnLst>
                                </p:cTn>
                              </p:par>
                            </p:childTnLst>
                          </p:cTn>
                        </p:par>
                        <p:par>
                          <p:cTn id="50" fill="hold">
                            <p:stCondLst>
                              <p:cond delay="6500"/>
                            </p:stCondLst>
                            <p:childTnLst>
                              <p:par>
                                <p:cTn id="51" presetID="53" presetClass="entr" presetSubtype="0"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 calcmode="lin" valueType="num">
                                      <p:cBhvr>
                                        <p:cTn id="53" dur="500" fill="hold"/>
                                        <p:tgtEl>
                                          <p:spTgt spid="48"/>
                                        </p:tgtEl>
                                        <p:attrNameLst>
                                          <p:attrName>ppt_w</p:attrName>
                                        </p:attrNameLst>
                                      </p:cBhvr>
                                      <p:tavLst>
                                        <p:tav tm="0">
                                          <p:val>
                                            <p:fltVal val="0"/>
                                          </p:val>
                                        </p:tav>
                                        <p:tav tm="100000">
                                          <p:val>
                                            <p:strVal val="#ppt_w"/>
                                          </p:val>
                                        </p:tav>
                                      </p:tavLst>
                                    </p:anim>
                                    <p:anim calcmode="lin" valueType="num">
                                      <p:cBhvr>
                                        <p:cTn id="54" dur="500" fill="hold"/>
                                        <p:tgtEl>
                                          <p:spTgt spid="48"/>
                                        </p:tgtEl>
                                        <p:attrNameLst>
                                          <p:attrName>ppt_h</p:attrName>
                                        </p:attrNameLst>
                                      </p:cBhvr>
                                      <p:tavLst>
                                        <p:tav tm="0">
                                          <p:val>
                                            <p:fltVal val="0"/>
                                          </p:val>
                                        </p:tav>
                                        <p:tav tm="100000">
                                          <p:val>
                                            <p:strVal val="#ppt_h"/>
                                          </p:val>
                                        </p:tav>
                                      </p:tavLst>
                                    </p:anim>
                                    <p:animEffect transition="in" filter="fade">
                                      <p:cBhvr>
                                        <p:cTn id="55" dur="500"/>
                                        <p:tgtEl>
                                          <p:spTgt spid="48"/>
                                        </p:tgtEl>
                                      </p:cBhvr>
                                    </p:animEffect>
                                  </p:childTnLst>
                                </p:cTn>
                              </p:par>
                              <p:par>
                                <p:cTn id="56" presetID="2" presetClass="entr" presetSubtype="4" accel="50000" decel="5000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fill="hold"/>
                                        <p:tgtEl>
                                          <p:spTgt spid="27"/>
                                        </p:tgtEl>
                                        <p:attrNameLst>
                                          <p:attrName>ppt_x</p:attrName>
                                        </p:attrNameLst>
                                      </p:cBhvr>
                                      <p:tavLst>
                                        <p:tav tm="0">
                                          <p:val>
                                            <p:strVal val="#ppt_x"/>
                                          </p:val>
                                        </p:tav>
                                        <p:tav tm="100000">
                                          <p:val>
                                            <p:strVal val="#ppt_x"/>
                                          </p:val>
                                        </p:tav>
                                      </p:tavLst>
                                    </p:anim>
                                    <p:anim calcmode="lin" valueType="num">
                                      <p:cBhvr additive="base">
                                        <p:cTn id="59" dur="500" fill="hold"/>
                                        <p:tgtEl>
                                          <p:spTgt spid="27"/>
                                        </p:tgtEl>
                                        <p:attrNameLst>
                                          <p:attrName>ppt_y</p:attrName>
                                        </p:attrNameLst>
                                      </p:cBhvr>
                                      <p:tavLst>
                                        <p:tav tm="0">
                                          <p:val>
                                            <p:strVal val="1+#ppt_h/2"/>
                                          </p:val>
                                        </p:tav>
                                        <p:tav tm="100000">
                                          <p:val>
                                            <p:strVal val="#ppt_y"/>
                                          </p:val>
                                        </p:tav>
                                      </p:tavLst>
                                    </p:anim>
                                  </p:childTnLst>
                                </p:cTn>
                              </p:par>
                            </p:childTnLst>
                          </p:cTn>
                        </p:par>
                        <p:par>
                          <p:cTn id="60" fill="hold">
                            <p:stCondLst>
                              <p:cond delay="7000"/>
                            </p:stCondLst>
                            <p:childTnLst>
                              <p:par>
                                <p:cTn id="61" presetID="53" presetClass="entr" presetSubtype="0"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anim calcmode="lin" valueType="num">
                                      <p:cBhvr>
                                        <p:cTn id="63" dur="500" fill="hold"/>
                                        <p:tgtEl>
                                          <p:spTgt spid="60"/>
                                        </p:tgtEl>
                                        <p:attrNameLst>
                                          <p:attrName>ppt_w</p:attrName>
                                        </p:attrNameLst>
                                      </p:cBhvr>
                                      <p:tavLst>
                                        <p:tav tm="0">
                                          <p:val>
                                            <p:fltVal val="0"/>
                                          </p:val>
                                        </p:tav>
                                        <p:tav tm="100000">
                                          <p:val>
                                            <p:strVal val="#ppt_w"/>
                                          </p:val>
                                        </p:tav>
                                      </p:tavLst>
                                    </p:anim>
                                    <p:anim calcmode="lin" valueType="num">
                                      <p:cBhvr>
                                        <p:cTn id="64" dur="500" fill="hold"/>
                                        <p:tgtEl>
                                          <p:spTgt spid="60"/>
                                        </p:tgtEl>
                                        <p:attrNameLst>
                                          <p:attrName>ppt_h</p:attrName>
                                        </p:attrNameLst>
                                      </p:cBhvr>
                                      <p:tavLst>
                                        <p:tav tm="0">
                                          <p:val>
                                            <p:fltVal val="0"/>
                                          </p:val>
                                        </p:tav>
                                        <p:tav tm="100000">
                                          <p:val>
                                            <p:strVal val="#ppt_h"/>
                                          </p:val>
                                        </p:tav>
                                      </p:tavLst>
                                    </p:anim>
                                    <p:animEffect transition="in" filter="fade">
                                      <p:cBhvr>
                                        <p:cTn id="65" dur="500"/>
                                        <p:tgtEl>
                                          <p:spTgt spid="60"/>
                                        </p:tgtEl>
                                      </p:cBhvr>
                                    </p:animEffect>
                                  </p:childTnLst>
                                </p:cTn>
                              </p:par>
                              <p:par>
                                <p:cTn id="66" presetID="2" presetClass="entr" presetSubtype="4" accel="50000" decel="5000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additive="base">
                                        <p:cTn id="68" dur="500" fill="hold"/>
                                        <p:tgtEl>
                                          <p:spTgt spid="30"/>
                                        </p:tgtEl>
                                        <p:attrNameLst>
                                          <p:attrName>ppt_x</p:attrName>
                                        </p:attrNameLst>
                                      </p:cBhvr>
                                      <p:tavLst>
                                        <p:tav tm="0">
                                          <p:val>
                                            <p:strVal val="#ppt_x"/>
                                          </p:val>
                                        </p:tav>
                                        <p:tav tm="100000">
                                          <p:val>
                                            <p:strVal val="#ppt_x"/>
                                          </p:val>
                                        </p:tav>
                                      </p:tavLst>
                                    </p:anim>
                                    <p:anim calcmode="lin" valueType="num">
                                      <p:cBhvr additive="base">
                                        <p:cTn id="69" dur="500" fill="hold"/>
                                        <p:tgtEl>
                                          <p:spTgt spid="30"/>
                                        </p:tgtEl>
                                        <p:attrNameLst>
                                          <p:attrName>ppt_y</p:attrName>
                                        </p:attrNameLst>
                                      </p:cBhvr>
                                      <p:tavLst>
                                        <p:tav tm="0">
                                          <p:val>
                                            <p:strVal val="1+#ppt_h/2"/>
                                          </p:val>
                                        </p:tav>
                                        <p:tav tm="100000">
                                          <p:val>
                                            <p:strVal val="#ppt_y"/>
                                          </p:val>
                                        </p:tav>
                                      </p:tavLst>
                                    </p:anim>
                                  </p:childTnLst>
                                </p:cTn>
                              </p:par>
                            </p:childTnLst>
                          </p:cTn>
                        </p:par>
                        <p:par>
                          <p:cTn id="70" fill="hold">
                            <p:stCondLst>
                              <p:cond delay="7500"/>
                            </p:stCondLst>
                            <p:childTnLst>
                              <p:par>
                                <p:cTn id="71" presetID="53" presetClass="entr" presetSubtype="0" fill="hold"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p:cTn id="73" dur="500" fill="hold"/>
                                        <p:tgtEl>
                                          <p:spTgt spid="54"/>
                                        </p:tgtEl>
                                        <p:attrNameLst>
                                          <p:attrName>ppt_w</p:attrName>
                                        </p:attrNameLst>
                                      </p:cBhvr>
                                      <p:tavLst>
                                        <p:tav tm="0">
                                          <p:val>
                                            <p:fltVal val="0"/>
                                          </p:val>
                                        </p:tav>
                                        <p:tav tm="100000">
                                          <p:val>
                                            <p:strVal val="#ppt_w"/>
                                          </p:val>
                                        </p:tav>
                                      </p:tavLst>
                                    </p:anim>
                                    <p:anim calcmode="lin" valueType="num">
                                      <p:cBhvr>
                                        <p:cTn id="74" dur="500" fill="hold"/>
                                        <p:tgtEl>
                                          <p:spTgt spid="54"/>
                                        </p:tgtEl>
                                        <p:attrNameLst>
                                          <p:attrName>ppt_h</p:attrName>
                                        </p:attrNameLst>
                                      </p:cBhvr>
                                      <p:tavLst>
                                        <p:tav tm="0">
                                          <p:val>
                                            <p:fltVal val="0"/>
                                          </p:val>
                                        </p:tav>
                                        <p:tav tm="100000">
                                          <p:val>
                                            <p:strVal val="#ppt_h"/>
                                          </p:val>
                                        </p:tav>
                                      </p:tavLst>
                                    </p:anim>
                                    <p:animEffect transition="in" filter="fade">
                                      <p:cBhvr>
                                        <p:cTn id="75" dur="500"/>
                                        <p:tgtEl>
                                          <p:spTgt spid="54"/>
                                        </p:tgtEl>
                                      </p:cBhvr>
                                    </p:animEffect>
                                  </p:childTnLst>
                                </p:cTn>
                              </p:par>
                              <p:par>
                                <p:cTn id="76" presetID="2" presetClass="entr" presetSubtype="4" accel="50000" decel="50000" fill="hold" nodeType="with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500" fill="hold"/>
                                        <p:tgtEl>
                                          <p:spTgt spid="33"/>
                                        </p:tgtEl>
                                        <p:attrNameLst>
                                          <p:attrName>ppt_x</p:attrName>
                                        </p:attrNameLst>
                                      </p:cBhvr>
                                      <p:tavLst>
                                        <p:tav tm="0">
                                          <p:val>
                                            <p:strVal val="#ppt_x"/>
                                          </p:val>
                                        </p:tav>
                                        <p:tav tm="100000">
                                          <p:val>
                                            <p:strVal val="#ppt_x"/>
                                          </p:val>
                                        </p:tav>
                                      </p:tavLst>
                                    </p:anim>
                                    <p:anim calcmode="lin" valueType="num">
                                      <p:cBhvr additive="base">
                                        <p:cTn id="79" dur="500" fill="hold"/>
                                        <p:tgtEl>
                                          <p:spTgt spid="33"/>
                                        </p:tgtEl>
                                        <p:attrNameLst>
                                          <p:attrName>ppt_y</p:attrName>
                                        </p:attrNameLst>
                                      </p:cBhvr>
                                      <p:tavLst>
                                        <p:tav tm="0">
                                          <p:val>
                                            <p:strVal val="1+#ppt_h/2"/>
                                          </p:val>
                                        </p:tav>
                                        <p:tav tm="100000">
                                          <p:val>
                                            <p:strVal val="#ppt_y"/>
                                          </p:val>
                                        </p:tav>
                                      </p:tavLst>
                                    </p:anim>
                                  </p:childTnLst>
                                </p:cTn>
                              </p:par>
                            </p:childTnLst>
                          </p:cTn>
                        </p:par>
                        <p:par>
                          <p:cTn id="80" fill="hold">
                            <p:stCondLst>
                              <p:cond delay="8000"/>
                            </p:stCondLst>
                            <p:childTnLst>
                              <p:par>
                                <p:cTn id="81" presetID="53"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 calcmode="lin" valueType="num">
                                      <p:cBhvr>
                                        <p:cTn id="83" dur="500" fill="hold"/>
                                        <p:tgtEl>
                                          <p:spTgt spid="57"/>
                                        </p:tgtEl>
                                        <p:attrNameLst>
                                          <p:attrName>ppt_w</p:attrName>
                                        </p:attrNameLst>
                                      </p:cBhvr>
                                      <p:tavLst>
                                        <p:tav tm="0">
                                          <p:val>
                                            <p:fltVal val="0"/>
                                          </p:val>
                                        </p:tav>
                                        <p:tav tm="100000">
                                          <p:val>
                                            <p:strVal val="#ppt_w"/>
                                          </p:val>
                                        </p:tav>
                                      </p:tavLst>
                                    </p:anim>
                                    <p:anim calcmode="lin" valueType="num">
                                      <p:cBhvr>
                                        <p:cTn id="84" dur="500" fill="hold"/>
                                        <p:tgtEl>
                                          <p:spTgt spid="57"/>
                                        </p:tgtEl>
                                        <p:attrNameLst>
                                          <p:attrName>ppt_h</p:attrName>
                                        </p:attrNameLst>
                                      </p:cBhvr>
                                      <p:tavLst>
                                        <p:tav tm="0">
                                          <p:val>
                                            <p:fltVal val="0"/>
                                          </p:val>
                                        </p:tav>
                                        <p:tav tm="100000">
                                          <p:val>
                                            <p:strVal val="#ppt_h"/>
                                          </p:val>
                                        </p:tav>
                                      </p:tavLst>
                                    </p:anim>
                                    <p:animEffect transition="in" filter="fade">
                                      <p:cBhvr>
                                        <p:cTn id="85" dur="500"/>
                                        <p:tgtEl>
                                          <p:spTgt spid="57"/>
                                        </p:tgtEl>
                                      </p:cBhvr>
                                    </p:animEffect>
                                  </p:childTnLst>
                                </p:cTn>
                              </p:par>
                              <p:par>
                                <p:cTn id="86" presetID="2" presetClass="entr" presetSubtype="4" accel="50000" decel="50000" fill="hold" nodeType="withEffect">
                                  <p:stCondLst>
                                    <p:cond delay="0"/>
                                  </p:stCondLst>
                                  <p:childTnLst>
                                    <p:set>
                                      <p:cBhvr>
                                        <p:cTn id="87" dur="1" fill="hold">
                                          <p:stCondLst>
                                            <p:cond delay="0"/>
                                          </p:stCondLst>
                                        </p:cTn>
                                        <p:tgtEl>
                                          <p:spTgt spid="36"/>
                                        </p:tgtEl>
                                        <p:attrNameLst>
                                          <p:attrName>style.visibility</p:attrName>
                                        </p:attrNameLst>
                                      </p:cBhvr>
                                      <p:to>
                                        <p:strVal val="visible"/>
                                      </p:to>
                                    </p:set>
                                    <p:anim calcmode="lin" valueType="num">
                                      <p:cBhvr additive="base">
                                        <p:cTn id="88" dur="500" fill="hold"/>
                                        <p:tgtEl>
                                          <p:spTgt spid="36"/>
                                        </p:tgtEl>
                                        <p:attrNameLst>
                                          <p:attrName>ppt_x</p:attrName>
                                        </p:attrNameLst>
                                      </p:cBhvr>
                                      <p:tavLst>
                                        <p:tav tm="0">
                                          <p:val>
                                            <p:strVal val="#ppt_x"/>
                                          </p:val>
                                        </p:tav>
                                        <p:tav tm="100000">
                                          <p:val>
                                            <p:strVal val="#ppt_x"/>
                                          </p:val>
                                        </p:tav>
                                      </p:tavLst>
                                    </p:anim>
                                    <p:anim calcmode="lin" valueType="num">
                                      <p:cBhvr additive="base">
                                        <p:cTn id="89" dur="500" fill="hold"/>
                                        <p:tgtEl>
                                          <p:spTgt spid="36"/>
                                        </p:tgtEl>
                                        <p:attrNameLst>
                                          <p:attrName>ppt_y</p:attrName>
                                        </p:attrNameLst>
                                      </p:cBhvr>
                                      <p:tavLst>
                                        <p:tav tm="0">
                                          <p:val>
                                            <p:strVal val="1+#ppt_h/2"/>
                                          </p:val>
                                        </p:tav>
                                        <p:tav tm="100000">
                                          <p:val>
                                            <p:strVal val="#ppt_y"/>
                                          </p:val>
                                        </p:tav>
                                      </p:tavLst>
                                    </p:anim>
                                  </p:childTnLst>
                                </p:cTn>
                              </p:par>
                            </p:childTnLst>
                          </p:cTn>
                        </p:par>
                        <p:par>
                          <p:cTn id="90" fill="hold">
                            <p:stCondLst>
                              <p:cond delay="8500"/>
                            </p:stCondLst>
                            <p:childTnLst>
                              <p:par>
                                <p:cTn id="91" presetID="53" presetClass="entr" presetSubtype="0" fill="hold" nodeType="afterEffect">
                                  <p:stCondLst>
                                    <p:cond delay="0"/>
                                  </p:stCondLst>
                                  <p:childTnLst>
                                    <p:set>
                                      <p:cBhvr>
                                        <p:cTn id="92" dur="1" fill="hold">
                                          <p:stCondLst>
                                            <p:cond delay="0"/>
                                          </p:stCondLst>
                                        </p:cTn>
                                        <p:tgtEl>
                                          <p:spTgt spid="51"/>
                                        </p:tgtEl>
                                        <p:attrNameLst>
                                          <p:attrName>style.visibility</p:attrName>
                                        </p:attrNameLst>
                                      </p:cBhvr>
                                      <p:to>
                                        <p:strVal val="visible"/>
                                      </p:to>
                                    </p:set>
                                    <p:anim calcmode="lin" valueType="num">
                                      <p:cBhvr>
                                        <p:cTn id="93" dur="500" fill="hold"/>
                                        <p:tgtEl>
                                          <p:spTgt spid="51"/>
                                        </p:tgtEl>
                                        <p:attrNameLst>
                                          <p:attrName>ppt_w</p:attrName>
                                        </p:attrNameLst>
                                      </p:cBhvr>
                                      <p:tavLst>
                                        <p:tav tm="0">
                                          <p:val>
                                            <p:fltVal val="0"/>
                                          </p:val>
                                        </p:tav>
                                        <p:tav tm="100000">
                                          <p:val>
                                            <p:strVal val="#ppt_w"/>
                                          </p:val>
                                        </p:tav>
                                      </p:tavLst>
                                    </p:anim>
                                    <p:anim calcmode="lin" valueType="num">
                                      <p:cBhvr>
                                        <p:cTn id="94" dur="500" fill="hold"/>
                                        <p:tgtEl>
                                          <p:spTgt spid="51"/>
                                        </p:tgtEl>
                                        <p:attrNameLst>
                                          <p:attrName>ppt_h</p:attrName>
                                        </p:attrNameLst>
                                      </p:cBhvr>
                                      <p:tavLst>
                                        <p:tav tm="0">
                                          <p:val>
                                            <p:fltVal val="0"/>
                                          </p:val>
                                        </p:tav>
                                        <p:tav tm="100000">
                                          <p:val>
                                            <p:strVal val="#ppt_h"/>
                                          </p:val>
                                        </p:tav>
                                      </p:tavLst>
                                    </p:anim>
                                    <p:animEffect transition="in" filter="fade">
                                      <p:cBhvr>
                                        <p:cTn id="95" dur="500"/>
                                        <p:tgtEl>
                                          <p:spTgt spid="51"/>
                                        </p:tgtEl>
                                      </p:cBhvr>
                                    </p:animEffect>
                                  </p:childTnLst>
                                </p:cTn>
                              </p:par>
                              <p:par>
                                <p:cTn id="96" presetID="2" presetClass="entr" presetSubtype="4" accel="50000" decel="50000"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 calcmode="lin" valueType="num">
                                      <p:cBhvr additive="base">
                                        <p:cTn id="98" dur="500" fill="hold"/>
                                        <p:tgtEl>
                                          <p:spTgt spid="39"/>
                                        </p:tgtEl>
                                        <p:attrNameLst>
                                          <p:attrName>ppt_x</p:attrName>
                                        </p:attrNameLst>
                                      </p:cBhvr>
                                      <p:tavLst>
                                        <p:tav tm="0">
                                          <p:val>
                                            <p:strVal val="#ppt_x"/>
                                          </p:val>
                                        </p:tav>
                                        <p:tav tm="100000">
                                          <p:val>
                                            <p:strVal val="#ppt_x"/>
                                          </p:val>
                                        </p:tav>
                                      </p:tavLst>
                                    </p:anim>
                                    <p:anim calcmode="lin" valueType="num">
                                      <p:cBhvr additive="base">
                                        <p:cTn id="99" dur="500" fill="hold"/>
                                        <p:tgtEl>
                                          <p:spTgt spid="39"/>
                                        </p:tgtEl>
                                        <p:attrNameLst>
                                          <p:attrName>ppt_y</p:attrName>
                                        </p:attrNameLst>
                                      </p:cBhvr>
                                      <p:tavLst>
                                        <p:tav tm="0">
                                          <p:val>
                                            <p:strVal val="1+#ppt_h/2"/>
                                          </p:val>
                                        </p:tav>
                                        <p:tav tm="100000">
                                          <p:val>
                                            <p:strVal val="#ppt_y"/>
                                          </p:val>
                                        </p:tav>
                                      </p:tavLst>
                                    </p:anim>
                                  </p:childTnLst>
                                </p:cTn>
                              </p:par>
                            </p:childTnLst>
                          </p:cTn>
                        </p:par>
                        <p:par>
                          <p:cTn id="100" fill="hold">
                            <p:stCondLst>
                              <p:cond delay="9000"/>
                            </p:stCondLst>
                            <p:childTnLst>
                              <p:par>
                                <p:cTn id="101" presetID="53" presetClass="entr" presetSubtype="0"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anim calcmode="lin" valueType="num">
                                      <p:cBhvr>
                                        <p:cTn id="103" dur="500" fill="hold"/>
                                        <p:tgtEl>
                                          <p:spTgt spid="45"/>
                                        </p:tgtEl>
                                        <p:attrNameLst>
                                          <p:attrName>ppt_w</p:attrName>
                                        </p:attrNameLst>
                                      </p:cBhvr>
                                      <p:tavLst>
                                        <p:tav tm="0">
                                          <p:val>
                                            <p:fltVal val="0"/>
                                          </p:val>
                                        </p:tav>
                                        <p:tav tm="100000">
                                          <p:val>
                                            <p:strVal val="#ppt_w"/>
                                          </p:val>
                                        </p:tav>
                                      </p:tavLst>
                                    </p:anim>
                                    <p:anim calcmode="lin" valueType="num">
                                      <p:cBhvr>
                                        <p:cTn id="104" dur="500" fill="hold"/>
                                        <p:tgtEl>
                                          <p:spTgt spid="45"/>
                                        </p:tgtEl>
                                        <p:attrNameLst>
                                          <p:attrName>ppt_h</p:attrName>
                                        </p:attrNameLst>
                                      </p:cBhvr>
                                      <p:tavLst>
                                        <p:tav tm="0">
                                          <p:val>
                                            <p:fltVal val="0"/>
                                          </p:val>
                                        </p:tav>
                                        <p:tav tm="100000">
                                          <p:val>
                                            <p:strVal val="#ppt_h"/>
                                          </p:val>
                                        </p:tav>
                                      </p:tavLst>
                                    </p:anim>
                                    <p:animEffect transition="in" filter="fade">
                                      <p:cBhvr>
                                        <p:cTn id="105" dur="500"/>
                                        <p:tgtEl>
                                          <p:spTgt spid="45"/>
                                        </p:tgtEl>
                                      </p:cBhvr>
                                    </p:animEffect>
                                  </p:childTnLst>
                                </p:cTn>
                              </p:par>
                              <p:par>
                                <p:cTn id="106" presetID="2" presetClass="entr" presetSubtype="4" accel="50000" decel="50000" fill="hold" nodeType="withEffect">
                                  <p:stCondLst>
                                    <p:cond delay="0"/>
                                  </p:stCondLst>
                                  <p:childTnLst>
                                    <p:set>
                                      <p:cBhvr>
                                        <p:cTn id="107" dur="1" fill="hold">
                                          <p:stCondLst>
                                            <p:cond delay="0"/>
                                          </p:stCondLst>
                                        </p:cTn>
                                        <p:tgtEl>
                                          <p:spTgt spid="42"/>
                                        </p:tgtEl>
                                        <p:attrNameLst>
                                          <p:attrName>style.visibility</p:attrName>
                                        </p:attrNameLst>
                                      </p:cBhvr>
                                      <p:to>
                                        <p:strVal val="visible"/>
                                      </p:to>
                                    </p:set>
                                    <p:anim calcmode="lin" valueType="num">
                                      <p:cBhvr additive="base">
                                        <p:cTn id="108" dur="500" fill="hold"/>
                                        <p:tgtEl>
                                          <p:spTgt spid="42"/>
                                        </p:tgtEl>
                                        <p:attrNameLst>
                                          <p:attrName>ppt_x</p:attrName>
                                        </p:attrNameLst>
                                      </p:cBhvr>
                                      <p:tavLst>
                                        <p:tav tm="0">
                                          <p:val>
                                            <p:strVal val="#ppt_x"/>
                                          </p:val>
                                        </p:tav>
                                        <p:tav tm="100000">
                                          <p:val>
                                            <p:strVal val="#ppt_x"/>
                                          </p:val>
                                        </p:tav>
                                      </p:tavLst>
                                    </p:anim>
                                    <p:anim calcmode="lin" valueType="num">
                                      <p:cBhvr additive="base">
                                        <p:cTn id="109" dur="500" fill="hold"/>
                                        <p:tgtEl>
                                          <p:spTgt spid="42"/>
                                        </p:tgtEl>
                                        <p:attrNameLst>
                                          <p:attrName>ppt_y</p:attrName>
                                        </p:attrNameLst>
                                      </p:cBhvr>
                                      <p:tavLst>
                                        <p:tav tm="0">
                                          <p:val>
                                            <p:strVal val="1+#ppt_h/2"/>
                                          </p:val>
                                        </p:tav>
                                        <p:tav tm="100000">
                                          <p:val>
                                            <p:strVal val="#ppt_y"/>
                                          </p:val>
                                        </p:tav>
                                      </p:tavLst>
                                    </p:anim>
                                  </p:childTnLst>
                                </p:cTn>
                              </p:par>
                            </p:childTnLst>
                          </p:cTn>
                        </p:par>
                        <p:par>
                          <p:cTn id="110" fill="hold">
                            <p:stCondLst>
                              <p:cond delay="9500"/>
                            </p:stCondLst>
                            <p:childTnLst>
                              <p:par>
                                <p:cTn id="111" presetID="13" presetClass="entr" presetSubtype="16" fill="hold" nodeType="after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plus(in)">
                                      <p:cBhvr>
                                        <p:cTn id="113" dur="500"/>
                                        <p:tgtEl>
                                          <p:spTgt spid="6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fade">
                                      <p:cBhvr>
                                        <p:cTn id="116" dur="500"/>
                                        <p:tgtEl>
                                          <p:spTgt spid="63"/>
                                        </p:tgtEl>
                                      </p:cBhvr>
                                    </p:animEffect>
                                  </p:childTnLst>
                                </p:cTn>
                              </p:par>
                              <p:par>
                                <p:cTn id="117" presetID="22" presetClass="entr" presetSubtype="8" fill="hold" nodeType="withEffect">
                                  <p:stCondLst>
                                    <p:cond delay="750"/>
                                  </p:stCondLst>
                                  <p:childTnLst>
                                    <p:set>
                                      <p:cBhvr>
                                        <p:cTn id="118" dur="1" fill="hold">
                                          <p:stCondLst>
                                            <p:cond delay="0"/>
                                          </p:stCondLst>
                                        </p:cTn>
                                        <p:tgtEl>
                                          <p:spTgt spid="65"/>
                                        </p:tgtEl>
                                        <p:attrNameLst>
                                          <p:attrName>style.visibility</p:attrName>
                                        </p:attrNameLst>
                                      </p:cBhvr>
                                      <p:to>
                                        <p:strVal val="visible"/>
                                      </p:to>
                                    </p:set>
                                    <p:animEffect transition="in" filter="wipe(left)">
                                      <p:cBhvr>
                                        <p:cTn id="1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2" grpId="0"/>
      <p:bldP spid="23" grpId="0"/>
      <p:bldP spid="24" grpId="0"/>
      <p:bldP spid="25" grpId="0"/>
      <p:bldP spid="26" grpId="0"/>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611231C5-C5E9-4648-9C20-F6B8CB3646B1}"/>
              </a:ext>
            </a:extLst>
          </p:cNvPr>
          <p:cNvGrpSpPr/>
          <p:nvPr/>
        </p:nvGrpSpPr>
        <p:grpSpPr>
          <a:xfrm>
            <a:off x="1344930" y="1512446"/>
            <a:ext cx="3618240" cy="3618439"/>
            <a:chOff x="1596236" y="1916860"/>
            <a:chExt cx="3618636" cy="3618636"/>
          </a:xfrm>
          <a:effectLst/>
        </p:grpSpPr>
        <p:grpSp>
          <p:nvGrpSpPr>
            <p:cNvPr id="3" name="组合 28">
              <a:extLst>
                <a:ext uri="{FF2B5EF4-FFF2-40B4-BE49-F238E27FC236}">
                  <a16:creationId xmlns:a16="http://schemas.microsoft.com/office/drawing/2014/main" id="{678C1C2B-DDBB-4BB1-8469-3AEDB11AE989}"/>
                </a:ext>
              </a:extLst>
            </p:cNvPr>
            <p:cNvGrpSpPr/>
            <p:nvPr/>
          </p:nvGrpSpPr>
          <p:grpSpPr>
            <a:xfrm rot="19276222">
              <a:off x="1596236" y="1916860"/>
              <a:ext cx="3618636" cy="3618636"/>
              <a:chOff x="356968" y="796740"/>
              <a:chExt cx="2822019" cy="2822019"/>
            </a:xfrm>
          </p:grpSpPr>
          <p:sp>
            <p:nvSpPr>
              <p:cNvPr id="14" name="饼形 33">
                <a:extLst>
                  <a:ext uri="{FF2B5EF4-FFF2-40B4-BE49-F238E27FC236}">
                    <a16:creationId xmlns:a16="http://schemas.microsoft.com/office/drawing/2014/main" id="{F6053D61-28A7-4819-8439-F57A75745CCD}"/>
                  </a:ext>
                </a:extLst>
              </p:cNvPr>
              <p:cNvSpPr/>
              <p:nvPr/>
            </p:nvSpPr>
            <p:spPr>
              <a:xfrm rot="21042706" flipH="1" flipV="1">
                <a:off x="492166" y="943009"/>
                <a:ext cx="2501891" cy="2526741"/>
              </a:xfrm>
              <a:prstGeom prst="pie">
                <a:avLst>
                  <a:gd name="adj1" fmla="val 11380473"/>
                  <a:gd name="adj2" fmla="val 17324098"/>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饼形 34">
                <a:extLst>
                  <a:ext uri="{FF2B5EF4-FFF2-40B4-BE49-F238E27FC236}">
                    <a16:creationId xmlns:a16="http://schemas.microsoft.com/office/drawing/2014/main" id="{47EFD0E4-748B-4494-932B-A58EC55413E9}"/>
                  </a:ext>
                </a:extLst>
              </p:cNvPr>
              <p:cNvSpPr/>
              <p:nvPr/>
            </p:nvSpPr>
            <p:spPr>
              <a:xfrm rot="3744982" flipH="1">
                <a:off x="460637" y="928018"/>
                <a:ext cx="2516650" cy="2576371"/>
              </a:xfrm>
              <a:prstGeom prst="pie">
                <a:avLst>
                  <a:gd name="adj1" fmla="val 14491545"/>
                  <a:gd name="adj2" fmla="val 1866771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饼形 35">
                <a:extLst>
                  <a:ext uri="{FF2B5EF4-FFF2-40B4-BE49-F238E27FC236}">
                    <a16:creationId xmlns:a16="http://schemas.microsoft.com/office/drawing/2014/main" id="{271D6FA0-0F2E-49AE-85F6-BE73D9986C9C}"/>
                  </a:ext>
                </a:extLst>
              </p:cNvPr>
              <p:cNvSpPr/>
              <p:nvPr/>
            </p:nvSpPr>
            <p:spPr>
              <a:xfrm rot="21042706" flipH="1">
                <a:off x="495434" y="949839"/>
                <a:ext cx="2516650" cy="2508067"/>
              </a:xfrm>
              <a:prstGeom prst="pie">
                <a:avLst>
                  <a:gd name="adj1" fmla="val 14294322"/>
                  <a:gd name="adj2" fmla="val 17762499"/>
                </a:avLst>
              </a:pr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饼形 36">
                <a:extLst>
                  <a:ext uri="{FF2B5EF4-FFF2-40B4-BE49-F238E27FC236}">
                    <a16:creationId xmlns:a16="http://schemas.microsoft.com/office/drawing/2014/main" id="{F6FF4375-3D27-41E7-99C9-1D5429752CFD}"/>
                  </a:ext>
                </a:extLst>
              </p:cNvPr>
              <p:cNvSpPr/>
              <p:nvPr/>
            </p:nvSpPr>
            <p:spPr>
              <a:xfrm rot="21042706">
                <a:off x="356968" y="796740"/>
                <a:ext cx="2822019" cy="2822019"/>
              </a:xfrm>
              <a:prstGeom prst="pie">
                <a:avLst>
                  <a:gd name="adj1" fmla="val 5027616"/>
                  <a:gd name="adj2" fmla="val 15181466"/>
                </a:avLst>
              </a:prstGeom>
              <a:solidFill>
                <a:srgbClr val="A6A6A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 name="Freeform 11">
              <a:extLst>
                <a:ext uri="{FF2B5EF4-FFF2-40B4-BE49-F238E27FC236}">
                  <a16:creationId xmlns:a16="http://schemas.microsoft.com/office/drawing/2014/main" id="{ED835C5C-9C0F-42A5-B958-29381958E143}"/>
                </a:ext>
              </a:extLst>
            </p:cNvPr>
            <p:cNvSpPr>
              <a:spLocks/>
            </p:cNvSpPr>
            <p:nvPr/>
          </p:nvSpPr>
          <p:spPr bwMode="auto">
            <a:xfrm>
              <a:off x="2884969" y="4040434"/>
              <a:ext cx="356512" cy="640666"/>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128573" tIns="64288" rIns="128573" bIns="64288" numCol="1" anchor="t" anchorCtr="0" compatLnSpc="1">
              <a:prstTxWarp prst="textNoShape">
                <a:avLst/>
              </a:prstTxWarp>
            </a:bodyPr>
            <a:lstStyle/>
            <a:p>
              <a:pPr algn="ctr">
                <a:lnSpc>
                  <a:spcPct val="120000"/>
                </a:lnSpc>
              </a:pP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AutoShape 14">
              <a:extLst>
                <a:ext uri="{FF2B5EF4-FFF2-40B4-BE49-F238E27FC236}">
                  <a16:creationId xmlns:a16="http://schemas.microsoft.com/office/drawing/2014/main" id="{6C9389E6-8CA2-4744-8A3F-98B2BA0FE2CC}"/>
                </a:ext>
              </a:extLst>
            </p:cNvPr>
            <p:cNvSpPr>
              <a:spLocks/>
            </p:cNvSpPr>
            <p:nvPr/>
          </p:nvSpPr>
          <p:spPr bwMode="auto">
            <a:xfrm>
              <a:off x="4259357" y="3355575"/>
              <a:ext cx="373905" cy="340913"/>
            </a:xfrm>
            <a:custGeom>
              <a:avLst/>
              <a:gdLst>
                <a:gd name="T0" fmla="*/ 2147483646 w 21590"/>
                <a:gd name="T1" fmla="*/ 303068522 h 16690"/>
                <a:gd name="T2" fmla="*/ 2147483646 w 21590"/>
                <a:gd name="T3" fmla="*/ 614467900 h 16690"/>
                <a:gd name="T4" fmla="*/ 0 w 21590"/>
                <a:gd name="T5" fmla="*/ 2147483646 h 16690"/>
                <a:gd name="T6" fmla="*/ 782832664 w 21590"/>
                <a:gd name="T7" fmla="*/ 1946161268 h 16690"/>
                <a:gd name="T8" fmla="*/ 286036553 w 21590"/>
                <a:gd name="T9" fmla="*/ 1513714635 h 16690"/>
                <a:gd name="T10" fmla="*/ 511874951 w 21590"/>
                <a:gd name="T11" fmla="*/ 1496463517 h 16690"/>
                <a:gd name="T12" fmla="*/ 90358306 w 21590"/>
                <a:gd name="T13" fmla="*/ 891067454 h 16690"/>
                <a:gd name="T14" fmla="*/ 316196704 w 21590"/>
                <a:gd name="T15" fmla="*/ 942966873 h 16690"/>
                <a:gd name="T16" fmla="*/ 150558932 w 21590"/>
                <a:gd name="T17" fmla="*/ 112721961 h 16690"/>
                <a:gd name="T18" fmla="*/ 1279628774 w 21590"/>
                <a:gd name="T19" fmla="*/ 770017444 h 16690"/>
                <a:gd name="T20" fmla="*/ 2147483646 w 21590"/>
                <a:gd name="T21" fmla="*/ 199269682 h 16690"/>
                <a:gd name="T22" fmla="*/ 2147483646 w 21590"/>
                <a:gd name="T23" fmla="*/ 60822541 h 16690"/>
                <a:gd name="T24" fmla="*/ 2147483646 w 21590"/>
                <a:gd name="T25" fmla="*/ 389470283 h 16690"/>
                <a:gd name="T26" fmla="*/ 2147483646 w 21590"/>
                <a:gd name="T27" fmla="*/ 303068522 h 16690"/>
                <a:gd name="T28" fmla="*/ 2147483646 w 21590"/>
                <a:gd name="T29" fmla="*/ 303068522 h 166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590" h="16690">
                  <a:moveTo>
                    <a:pt x="21590" y="2038"/>
                  </a:moveTo>
                  <a:cubicBezTo>
                    <a:pt x="21486" y="2795"/>
                    <a:pt x="20307" y="3555"/>
                    <a:pt x="19593" y="4132"/>
                  </a:cubicBezTo>
                  <a:cubicBezTo>
                    <a:pt x="20298" y="13815"/>
                    <a:pt x="8559" y="19854"/>
                    <a:pt x="0" y="14947"/>
                  </a:cubicBezTo>
                  <a:cubicBezTo>
                    <a:pt x="2400" y="14964"/>
                    <a:pt x="5061" y="14350"/>
                    <a:pt x="6489" y="13087"/>
                  </a:cubicBezTo>
                  <a:cubicBezTo>
                    <a:pt x="4412" y="12774"/>
                    <a:pt x="2942" y="11896"/>
                    <a:pt x="2371" y="10179"/>
                  </a:cubicBezTo>
                  <a:cubicBezTo>
                    <a:pt x="2979" y="10126"/>
                    <a:pt x="3833" y="10301"/>
                    <a:pt x="4243" y="10063"/>
                  </a:cubicBezTo>
                  <a:cubicBezTo>
                    <a:pt x="2343" y="9391"/>
                    <a:pt x="841" y="8348"/>
                    <a:pt x="749" y="5992"/>
                  </a:cubicBezTo>
                  <a:cubicBezTo>
                    <a:pt x="1425" y="6059"/>
                    <a:pt x="1777" y="6430"/>
                    <a:pt x="2621" y="6341"/>
                  </a:cubicBezTo>
                  <a:cubicBezTo>
                    <a:pt x="1392" y="5607"/>
                    <a:pt x="-10" y="2816"/>
                    <a:pt x="1248" y="758"/>
                  </a:cubicBezTo>
                  <a:cubicBezTo>
                    <a:pt x="3477" y="3062"/>
                    <a:pt x="6259" y="4849"/>
                    <a:pt x="10607" y="5178"/>
                  </a:cubicBezTo>
                  <a:cubicBezTo>
                    <a:pt x="9529" y="903"/>
                    <a:pt x="15610" y="-1746"/>
                    <a:pt x="18345" y="1340"/>
                  </a:cubicBezTo>
                  <a:cubicBezTo>
                    <a:pt x="19408" y="1129"/>
                    <a:pt x="20305" y="763"/>
                    <a:pt x="21215" y="409"/>
                  </a:cubicBezTo>
                  <a:cubicBezTo>
                    <a:pt x="20842" y="1380"/>
                    <a:pt x="20085" y="1993"/>
                    <a:pt x="19343" y="2619"/>
                  </a:cubicBezTo>
                  <a:cubicBezTo>
                    <a:pt x="20149" y="2479"/>
                    <a:pt x="21001" y="2381"/>
                    <a:pt x="21590" y="2038"/>
                  </a:cubicBezTo>
                  <a:close/>
                  <a:moveTo>
                    <a:pt x="21590" y="2038"/>
                  </a:moveTo>
                </a:path>
              </a:pathLst>
            </a:custGeom>
            <a:solidFill>
              <a:schemeClr val="bg1"/>
            </a:solidFill>
            <a:ln>
              <a:noFill/>
            </a:ln>
          </p:spPr>
          <p:txBody>
            <a:bodyPr lIns="0" tIns="0" rIns="0" bIns="0"/>
            <a:lstStyle/>
            <a:p>
              <a:pPr algn="ctr">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AutoShape 13">
              <a:extLst>
                <a:ext uri="{FF2B5EF4-FFF2-40B4-BE49-F238E27FC236}">
                  <a16:creationId xmlns:a16="http://schemas.microsoft.com/office/drawing/2014/main" id="{2415B5C2-95BB-42E4-A634-7631AACC7F8E}"/>
                </a:ext>
              </a:extLst>
            </p:cNvPr>
            <p:cNvSpPr>
              <a:spLocks/>
            </p:cNvSpPr>
            <p:nvPr/>
          </p:nvSpPr>
          <p:spPr bwMode="auto">
            <a:xfrm>
              <a:off x="3546424" y="2542702"/>
              <a:ext cx="294897" cy="381142"/>
            </a:xfrm>
            <a:custGeom>
              <a:avLst/>
              <a:gdLst>
                <a:gd name="T0" fmla="*/ 536544193 w 21545"/>
                <a:gd name="T1" fmla="*/ 1809212526 h 21515"/>
                <a:gd name="T2" fmla="*/ 494557843 w 21545"/>
                <a:gd name="T3" fmla="*/ 2087334032 h 21515"/>
                <a:gd name="T4" fmla="*/ 447328334 w 21545"/>
                <a:gd name="T5" fmla="*/ 2147483646 h 21515"/>
                <a:gd name="T6" fmla="*/ 312790812 w 21545"/>
                <a:gd name="T7" fmla="*/ 2147483646 h 21515"/>
                <a:gd name="T8" fmla="*/ 284619960 w 21545"/>
                <a:gd name="T9" fmla="*/ 2147483646 h 21515"/>
                <a:gd name="T10" fmla="*/ 273483974 w 21545"/>
                <a:gd name="T11" fmla="*/ 2147483646 h 21515"/>
                <a:gd name="T12" fmla="*/ 260976991 w 21545"/>
                <a:gd name="T13" fmla="*/ 2147483646 h 21515"/>
                <a:gd name="T14" fmla="*/ 299689027 w 21545"/>
                <a:gd name="T15" fmla="*/ 2000438612 h 21515"/>
                <a:gd name="T16" fmla="*/ 394144999 w 21545"/>
                <a:gd name="T17" fmla="*/ 1331084764 h 21515"/>
                <a:gd name="T18" fmla="*/ 400100348 w 21545"/>
                <a:gd name="T19" fmla="*/ 1282667061 h 21515"/>
                <a:gd name="T20" fmla="*/ 371871543 w 21545"/>
                <a:gd name="T21" fmla="*/ 1098026760 h 21515"/>
                <a:gd name="T22" fmla="*/ 381102730 w 21545"/>
                <a:gd name="T23" fmla="*/ 887045795 h 21515"/>
                <a:gd name="T24" fmla="*/ 505693789 w 21545"/>
                <a:gd name="T25" fmla="*/ 633070619 h 21515"/>
                <a:gd name="T26" fmla="*/ 619864179 w 21545"/>
                <a:gd name="T27" fmla="*/ 647402006 h 21515"/>
                <a:gd name="T28" fmla="*/ 676979112 w 21545"/>
                <a:gd name="T29" fmla="*/ 782589932 h 21515"/>
                <a:gd name="T30" fmla="*/ 671678000 w 21545"/>
                <a:gd name="T31" fmla="*/ 988144878 h 21515"/>
                <a:gd name="T32" fmla="*/ 610036708 w 21545"/>
                <a:gd name="T33" fmla="*/ 1347613164 h 21515"/>
                <a:gd name="T34" fmla="*/ 597531247 w 21545"/>
                <a:gd name="T35" fmla="*/ 1544390415 h 21515"/>
                <a:gd name="T36" fmla="*/ 653334619 w 21545"/>
                <a:gd name="T37" fmla="*/ 1682804821 h 21515"/>
                <a:gd name="T38" fmla="*/ 760239621 w 21545"/>
                <a:gd name="T39" fmla="*/ 1732257195 h 21515"/>
                <a:gd name="T40" fmla="*/ 934799218 w 21545"/>
                <a:gd name="T41" fmla="*/ 1561950859 h 21515"/>
                <a:gd name="T42" fmla="*/ 1044978534 w 21545"/>
                <a:gd name="T43" fmla="*/ 1052963259 h 21515"/>
                <a:gd name="T44" fmla="*/ 1049564369 w 21545"/>
                <a:gd name="T45" fmla="*/ 834236692 h 21515"/>
                <a:gd name="T46" fmla="*/ 975475570 w 21545"/>
                <a:gd name="T47" fmla="*/ 495688256 h 21515"/>
                <a:gd name="T48" fmla="*/ 810147120 w 21545"/>
                <a:gd name="T49" fmla="*/ 310013335 h 21515"/>
                <a:gd name="T50" fmla="*/ 563464522 w 21545"/>
                <a:gd name="T51" fmla="*/ 284707291 h 21515"/>
                <a:gd name="T52" fmla="*/ 240012011 w 21545"/>
                <a:gd name="T53" fmla="*/ 668188978 h 21515"/>
                <a:gd name="T54" fmla="*/ 184922353 w 21545"/>
                <a:gd name="T55" fmla="*/ 1038759595 h 21515"/>
                <a:gd name="T56" fmla="*/ 229470826 w 21545"/>
                <a:gd name="T57" fmla="*/ 1310167541 h 21515"/>
                <a:gd name="T58" fmla="*/ 259666953 w 21545"/>
                <a:gd name="T59" fmla="*/ 1374985922 h 21515"/>
                <a:gd name="T60" fmla="*/ 251805281 w 21545"/>
                <a:gd name="T61" fmla="*/ 1501393627 h 21515"/>
                <a:gd name="T62" fmla="*/ 211127445 w 21545"/>
                <a:gd name="T63" fmla="*/ 1612435275 h 21515"/>
                <a:gd name="T64" fmla="*/ 169141056 w 21545"/>
                <a:gd name="T65" fmla="*/ 1586094610 h 21515"/>
                <a:gd name="T66" fmla="*/ 9706996 w 21545"/>
                <a:gd name="T67" fmla="*/ 1180533357 h 21515"/>
                <a:gd name="T68" fmla="*/ 9706996 w 21545"/>
                <a:gd name="T69" fmla="*/ 828813250 h 21515"/>
                <a:gd name="T70" fmla="*/ 71407764 w 21545"/>
                <a:gd name="T71" fmla="*/ 548367058 h 21515"/>
                <a:gd name="T72" fmla="*/ 299092743 w 21545"/>
                <a:gd name="T73" fmla="*/ 161528642 h 21515"/>
                <a:gd name="T74" fmla="*/ 556197612 w 21545"/>
                <a:gd name="T75" fmla="*/ 15366057 h 21515"/>
                <a:gd name="T76" fmla="*/ 661852052 w 21545"/>
                <a:gd name="T77" fmla="*/ 1162343 h 21515"/>
                <a:gd name="T78" fmla="*/ 946590965 w 21545"/>
                <a:gd name="T79" fmla="*/ 88962082 h 21515"/>
                <a:gd name="T80" fmla="*/ 1142710303 w 21545"/>
                <a:gd name="T81" fmla="*/ 322022613 h 21515"/>
                <a:gd name="T82" fmla="*/ 1263491803 w 21545"/>
                <a:gd name="T83" fmla="*/ 681488322 h 21515"/>
                <a:gd name="T84" fmla="*/ 1283145221 w 21545"/>
                <a:gd name="T85" fmla="*/ 929912333 h 21515"/>
                <a:gd name="T86" fmla="*/ 1269387676 w 21545"/>
                <a:gd name="T87" fmla="*/ 1186988842 h 21515"/>
                <a:gd name="T88" fmla="*/ 1016809205 w 21545"/>
                <a:gd name="T89" fmla="*/ 1888362344 h 21515"/>
                <a:gd name="T90" fmla="*/ 901328778 w 21545"/>
                <a:gd name="T91" fmla="*/ 1976292333 h 21515"/>
                <a:gd name="T92" fmla="*/ 753687987 w 21545"/>
                <a:gd name="T93" fmla="*/ 2007021870 h 21515"/>
                <a:gd name="T94" fmla="*/ 623140016 w 21545"/>
                <a:gd name="T95" fmla="*/ 1944400504 h 21515"/>
                <a:gd name="T96" fmla="*/ 536544193 w 21545"/>
                <a:gd name="T97" fmla="*/ 1809212526 h 21515"/>
                <a:gd name="T98" fmla="*/ 536544193 w 21545"/>
                <a:gd name="T99" fmla="*/ 1809212526 h 2151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545" h="21515">
                  <a:moveTo>
                    <a:pt x="9009" y="14012"/>
                  </a:moveTo>
                  <a:cubicBezTo>
                    <a:pt x="8778" y="14713"/>
                    <a:pt x="8545" y="15448"/>
                    <a:pt x="8304" y="16166"/>
                  </a:cubicBezTo>
                  <a:cubicBezTo>
                    <a:pt x="8066" y="16874"/>
                    <a:pt x="7857" y="17593"/>
                    <a:pt x="7511" y="18243"/>
                  </a:cubicBezTo>
                  <a:cubicBezTo>
                    <a:pt x="6937" y="19321"/>
                    <a:pt x="6135" y="20315"/>
                    <a:pt x="5252" y="21206"/>
                  </a:cubicBezTo>
                  <a:cubicBezTo>
                    <a:pt x="5135" y="21325"/>
                    <a:pt x="4970" y="21542"/>
                    <a:pt x="4779" y="21512"/>
                  </a:cubicBezTo>
                  <a:cubicBezTo>
                    <a:pt x="4633" y="21489"/>
                    <a:pt x="4620" y="21380"/>
                    <a:pt x="4592" y="21223"/>
                  </a:cubicBezTo>
                  <a:cubicBezTo>
                    <a:pt x="4436" y="20366"/>
                    <a:pt x="4325" y="19376"/>
                    <a:pt x="4382" y="18413"/>
                  </a:cubicBezTo>
                  <a:cubicBezTo>
                    <a:pt x="4449" y="17316"/>
                    <a:pt x="4751" y="16405"/>
                    <a:pt x="5032" y="15493"/>
                  </a:cubicBezTo>
                  <a:cubicBezTo>
                    <a:pt x="5568" y="13758"/>
                    <a:pt x="6078" y="12056"/>
                    <a:pt x="6618" y="10309"/>
                  </a:cubicBezTo>
                  <a:cubicBezTo>
                    <a:pt x="6654" y="10193"/>
                    <a:pt x="6751" y="10001"/>
                    <a:pt x="6718" y="9934"/>
                  </a:cubicBezTo>
                  <a:cubicBezTo>
                    <a:pt x="6473" y="9449"/>
                    <a:pt x="6314" y="9013"/>
                    <a:pt x="6244" y="8504"/>
                  </a:cubicBezTo>
                  <a:cubicBezTo>
                    <a:pt x="6163" y="7919"/>
                    <a:pt x="6225" y="7373"/>
                    <a:pt x="6399" y="6870"/>
                  </a:cubicBezTo>
                  <a:cubicBezTo>
                    <a:pt x="6703" y="5980"/>
                    <a:pt x="7407" y="5191"/>
                    <a:pt x="8491" y="4903"/>
                  </a:cubicBezTo>
                  <a:cubicBezTo>
                    <a:pt x="9180" y="4721"/>
                    <a:pt x="9945" y="4803"/>
                    <a:pt x="10408" y="5014"/>
                  </a:cubicBezTo>
                  <a:cubicBezTo>
                    <a:pt x="10886" y="5231"/>
                    <a:pt x="11213" y="5575"/>
                    <a:pt x="11367" y="6061"/>
                  </a:cubicBezTo>
                  <a:cubicBezTo>
                    <a:pt x="11530" y="6579"/>
                    <a:pt x="11409" y="7198"/>
                    <a:pt x="11278" y="7653"/>
                  </a:cubicBezTo>
                  <a:cubicBezTo>
                    <a:pt x="10983" y="8677"/>
                    <a:pt x="10596" y="9447"/>
                    <a:pt x="10243" y="10437"/>
                  </a:cubicBezTo>
                  <a:cubicBezTo>
                    <a:pt x="10068" y="10927"/>
                    <a:pt x="9871" y="11431"/>
                    <a:pt x="10033" y="11961"/>
                  </a:cubicBezTo>
                  <a:cubicBezTo>
                    <a:pt x="10183" y="12446"/>
                    <a:pt x="10516" y="12781"/>
                    <a:pt x="10970" y="13033"/>
                  </a:cubicBezTo>
                  <a:cubicBezTo>
                    <a:pt x="11440" y="13293"/>
                    <a:pt x="11996" y="13437"/>
                    <a:pt x="12765" y="13416"/>
                  </a:cubicBezTo>
                  <a:cubicBezTo>
                    <a:pt x="14122" y="13380"/>
                    <a:pt x="15065" y="12719"/>
                    <a:pt x="15696" y="12097"/>
                  </a:cubicBezTo>
                  <a:cubicBezTo>
                    <a:pt x="16703" y="11101"/>
                    <a:pt x="17314" y="9755"/>
                    <a:pt x="17546" y="8155"/>
                  </a:cubicBezTo>
                  <a:cubicBezTo>
                    <a:pt x="17620" y="7639"/>
                    <a:pt x="17676" y="7046"/>
                    <a:pt x="17623" y="6461"/>
                  </a:cubicBezTo>
                  <a:cubicBezTo>
                    <a:pt x="17527" y="5381"/>
                    <a:pt x="17083" y="4513"/>
                    <a:pt x="16379" y="3839"/>
                  </a:cubicBezTo>
                  <a:cubicBezTo>
                    <a:pt x="15708" y="3198"/>
                    <a:pt x="14758" y="2688"/>
                    <a:pt x="13603" y="2401"/>
                  </a:cubicBezTo>
                  <a:cubicBezTo>
                    <a:pt x="12457" y="2116"/>
                    <a:pt x="10870" y="2021"/>
                    <a:pt x="9461" y="2205"/>
                  </a:cubicBezTo>
                  <a:cubicBezTo>
                    <a:pt x="6900" y="2539"/>
                    <a:pt x="5093" y="3646"/>
                    <a:pt x="4030" y="5175"/>
                  </a:cubicBezTo>
                  <a:cubicBezTo>
                    <a:pt x="3472" y="5977"/>
                    <a:pt x="3105" y="6898"/>
                    <a:pt x="3105" y="8045"/>
                  </a:cubicBezTo>
                  <a:cubicBezTo>
                    <a:pt x="3105" y="8928"/>
                    <a:pt x="3392" y="9614"/>
                    <a:pt x="3853" y="10147"/>
                  </a:cubicBezTo>
                  <a:cubicBezTo>
                    <a:pt x="4000" y="10317"/>
                    <a:pt x="4217" y="10456"/>
                    <a:pt x="4360" y="10649"/>
                  </a:cubicBezTo>
                  <a:cubicBezTo>
                    <a:pt x="4564" y="10923"/>
                    <a:pt x="4329" y="11332"/>
                    <a:pt x="4228" y="11628"/>
                  </a:cubicBezTo>
                  <a:cubicBezTo>
                    <a:pt x="4106" y="11986"/>
                    <a:pt x="4094" y="12480"/>
                    <a:pt x="3545" y="12488"/>
                  </a:cubicBezTo>
                  <a:cubicBezTo>
                    <a:pt x="3319" y="12492"/>
                    <a:pt x="3033" y="12365"/>
                    <a:pt x="2840" y="12284"/>
                  </a:cubicBezTo>
                  <a:cubicBezTo>
                    <a:pt x="1399" y="11677"/>
                    <a:pt x="523" y="10574"/>
                    <a:pt x="163" y="9143"/>
                  </a:cubicBezTo>
                  <a:cubicBezTo>
                    <a:pt x="-55" y="8274"/>
                    <a:pt x="-54" y="7259"/>
                    <a:pt x="163" y="6419"/>
                  </a:cubicBezTo>
                  <a:cubicBezTo>
                    <a:pt x="374" y="5606"/>
                    <a:pt x="766" y="4856"/>
                    <a:pt x="1199" y="4247"/>
                  </a:cubicBezTo>
                  <a:cubicBezTo>
                    <a:pt x="2099" y="2984"/>
                    <a:pt x="3417" y="1973"/>
                    <a:pt x="5022" y="1251"/>
                  </a:cubicBezTo>
                  <a:cubicBezTo>
                    <a:pt x="6255" y="696"/>
                    <a:pt x="7647" y="306"/>
                    <a:pt x="9339" y="119"/>
                  </a:cubicBezTo>
                  <a:cubicBezTo>
                    <a:pt x="9901" y="57"/>
                    <a:pt x="10482" y="31"/>
                    <a:pt x="11113" y="9"/>
                  </a:cubicBezTo>
                  <a:cubicBezTo>
                    <a:pt x="12956" y="-58"/>
                    <a:pt x="14632" y="260"/>
                    <a:pt x="15894" y="689"/>
                  </a:cubicBezTo>
                  <a:cubicBezTo>
                    <a:pt x="17226" y="1142"/>
                    <a:pt x="18288" y="1746"/>
                    <a:pt x="19187" y="2494"/>
                  </a:cubicBezTo>
                  <a:cubicBezTo>
                    <a:pt x="20113" y="3264"/>
                    <a:pt x="20787" y="4159"/>
                    <a:pt x="21215" y="5278"/>
                  </a:cubicBezTo>
                  <a:cubicBezTo>
                    <a:pt x="21437" y="5860"/>
                    <a:pt x="21545" y="6483"/>
                    <a:pt x="21545" y="7202"/>
                  </a:cubicBezTo>
                  <a:cubicBezTo>
                    <a:pt x="21545" y="7923"/>
                    <a:pt x="21453" y="8558"/>
                    <a:pt x="21314" y="9193"/>
                  </a:cubicBezTo>
                  <a:cubicBezTo>
                    <a:pt x="20790" y="11573"/>
                    <a:pt x="19303" y="13518"/>
                    <a:pt x="17073" y="14625"/>
                  </a:cubicBezTo>
                  <a:cubicBezTo>
                    <a:pt x="16532" y="14894"/>
                    <a:pt x="15877" y="15141"/>
                    <a:pt x="15134" y="15306"/>
                  </a:cubicBezTo>
                  <a:cubicBezTo>
                    <a:pt x="14397" y="15470"/>
                    <a:pt x="13556" y="15592"/>
                    <a:pt x="12655" y="15544"/>
                  </a:cubicBezTo>
                  <a:cubicBezTo>
                    <a:pt x="11780" y="15499"/>
                    <a:pt x="11065" y="15318"/>
                    <a:pt x="10463" y="15059"/>
                  </a:cubicBezTo>
                  <a:cubicBezTo>
                    <a:pt x="9866" y="14803"/>
                    <a:pt x="9365" y="14488"/>
                    <a:pt x="9009" y="14012"/>
                  </a:cubicBezTo>
                  <a:close/>
                  <a:moveTo>
                    <a:pt x="9009" y="14012"/>
                  </a:moveTo>
                </a:path>
              </a:pathLst>
            </a:custGeom>
            <a:solidFill>
              <a:schemeClr val="bg1"/>
            </a:solidFill>
            <a:ln>
              <a:noFill/>
            </a:ln>
          </p:spPr>
          <p:txBody>
            <a:bodyPr lIns="0" tIns="0" rIns="0" bIns="0"/>
            <a:lstStyle/>
            <a:p>
              <a:pPr algn="ctr">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 name="Group 11">
              <a:extLst>
                <a:ext uri="{FF2B5EF4-FFF2-40B4-BE49-F238E27FC236}">
                  <a16:creationId xmlns:a16="http://schemas.microsoft.com/office/drawing/2014/main" id="{91908EFC-A897-4C09-8E04-3BB96F581794}"/>
                </a:ext>
              </a:extLst>
            </p:cNvPr>
            <p:cNvGrpSpPr/>
            <p:nvPr/>
          </p:nvGrpSpPr>
          <p:grpSpPr>
            <a:xfrm>
              <a:off x="2571029" y="2542894"/>
              <a:ext cx="358955" cy="332191"/>
              <a:chOff x="1424267" y="1898426"/>
              <a:chExt cx="477770" cy="401951"/>
            </a:xfrm>
            <a:solidFill>
              <a:schemeClr val="bg2"/>
            </a:solidFill>
          </p:grpSpPr>
          <p:sp>
            <p:nvSpPr>
              <p:cNvPr id="12" name="AutoShape 27">
                <a:extLst>
                  <a:ext uri="{FF2B5EF4-FFF2-40B4-BE49-F238E27FC236}">
                    <a16:creationId xmlns:a16="http://schemas.microsoft.com/office/drawing/2014/main" id="{B4037D0E-42E7-4A09-824C-2E7A5B6A48A3}"/>
                  </a:ext>
                </a:extLst>
              </p:cNvPr>
              <p:cNvSpPr>
                <a:spLocks/>
              </p:cNvSpPr>
              <p:nvPr/>
            </p:nvSpPr>
            <p:spPr bwMode="auto">
              <a:xfrm>
                <a:off x="1424267" y="1898426"/>
                <a:ext cx="288258" cy="401951"/>
              </a:xfrm>
              <a:custGeom>
                <a:avLst/>
                <a:gdLst>
                  <a:gd name="T0" fmla="*/ 0 w 21594"/>
                  <a:gd name="T1" fmla="*/ 0 h 21481"/>
                  <a:gd name="T2" fmla="*/ 0 w 21594"/>
                  <a:gd name="T3" fmla="*/ 0 h 21481"/>
                  <a:gd name="T4" fmla="*/ 0 w 21594"/>
                  <a:gd name="T5" fmla="*/ 0 h 21481"/>
                  <a:gd name="T6" fmla="*/ 0 w 21594"/>
                  <a:gd name="T7" fmla="*/ 0 h 21481"/>
                  <a:gd name="T8" fmla="*/ 0 w 21594"/>
                  <a:gd name="T9" fmla="*/ 0 h 21481"/>
                  <a:gd name="T10" fmla="*/ 0 w 21594"/>
                  <a:gd name="T11" fmla="*/ 0 h 21481"/>
                  <a:gd name="T12" fmla="*/ 0 w 21594"/>
                  <a:gd name="T13" fmla="*/ 0 h 21481"/>
                  <a:gd name="T14" fmla="*/ 0 w 21594"/>
                  <a:gd name="T15" fmla="*/ 0 h 21481"/>
                  <a:gd name="T16" fmla="*/ 0 w 21594"/>
                  <a:gd name="T17" fmla="*/ 0 h 21481"/>
                  <a:gd name="T18" fmla="*/ 0 w 21594"/>
                  <a:gd name="T19" fmla="*/ 0 h 21481"/>
                  <a:gd name="T20" fmla="*/ 0 w 21594"/>
                  <a:gd name="T21" fmla="*/ 0 h 21481"/>
                  <a:gd name="T22" fmla="*/ 0 w 21594"/>
                  <a:gd name="T23" fmla="*/ 0 h 21481"/>
                  <a:gd name="T24" fmla="*/ 0 w 21594"/>
                  <a:gd name="T25" fmla="*/ 0 h 21481"/>
                  <a:gd name="T26" fmla="*/ 0 w 21594"/>
                  <a:gd name="T27" fmla="*/ 0 h 21481"/>
                  <a:gd name="T28" fmla="*/ 0 w 21594"/>
                  <a:gd name="T29" fmla="*/ 0 h 21481"/>
                  <a:gd name="T30" fmla="*/ 0 w 21594"/>
                  <a:gd name="T31" fmla="*/ 0 h 21481"/>
                  <a:gd name="T32" fmla="*/ 0 w 21594"/>
                  <a:gd name="T33" fmla="*/ 0 h 21481"/>
                  <a:gd name="T34" fmla="*/ 0 w 21594"/>
                  <a:gd name="T35" fmla="*/ 0 h 21481"/>
                  <a:gd name="T36" fmla="*/ 0 w 21594"/>
                  <a:gd name="T37" fmla="*/ 0 h 21481"/>
                  <a:gd name="T38" fmla="*/ 0 w 21594"/>
                  <a:gd name="T39" fmla="*/ 0 h 21481"/>
                  <a:gd name="T40" fmla="*/ 0 w 21594"/>
                  <a:gd name="T41" fmla="*/ 0 h 21481"/>
                  <a:gd name="T42" fmla="*/ 0 w 21594"/>
                  <a:gd name="T43" fmla="*/ 0 h 21481"/>
                  <a:gd name="T44" fmla="*/ 0 w 21594"/>
                  <a:gd name="T45" fmla="*/ 0 h 21481"/>
                  <a:gd name="T46" fmla="*/ 0 w 21594"/>
                  <a:gd name="T47" fmla="*/ 0 h 21481"/>
                  <a:gd name="T48" fmla="*/ 0 w 21594"/>
                  <a:gd name="T49" fmla="*/ 0 h 21481"/>
                  <a:gd name="T50" fmla="*/ 0 w 21594"/>
                  <a:gd name="T51" fmla="*/ 0 h 21481"/>
                  <a:gd name="T52" fmla="*/ 0 w 21594"/>
                  <a:gd name="T53" fmla="*/ 0 h 21481"/>
                  <a:gd name="T54" fmla="*/ 0 w 21594"/>
                  <a:gd name="T55" fmla="*/ 0 h 21481"/>
                  <a:gd name="T56" fmla="*/ 0 w 21594"/>
                  <a:gd name="T57" fmla="*/ 0 h 21481"/>
                  <a:gd name="T58" fmla="*/ 0 w 21594"/>
                  <a:gd name="T59" fmla="*/ 0 h 21481"/>
                  <a:gd name="T60" fmla="*/ 0 w 21594"/>
                  <a:gd name="T61" fmla="*/ 0 h 21481"/>
                  <a:gd name="T62" fmla="*/ 0 w 21594"/>
                  <a:gd name="T63" fmla="*/ 0 h 21481"/>
                  <a:gd name="T64" fmla="*/ 0 w 21594"/>
                  <a:gd name="T65" fmla="*/ 0 h 21481"/>
                  <a:gd name="T66" fmla="*/ 0 w 21594"/>
                  <a:gd name="T67" fmla="*/ 0 h 21481"/>
                  <a:gd name="T68" fmla="*/ 0 w 21594"/>
                  <a:gd name="T69" fmla="*/ 0 h 21481"/>
                  <a:gd name="T70" fmla="*/ 0 w 21594"/>
                  <a:gd name="T71" fmla="*/ 0 h 21481"/>
                  <a:gd name="T72" fmla="*/ 0 w 21594"/>
                  <a:gd name="T73" fmla="*/ 0 h 21481"/>
                  <a:gd name="T74" fmla="*/ 0 w 21594"/>
                  <a:gd name="T75" fmla="*/ 0 h 21481"/>
                  <a:gd name="T76" fmla="*/ 0 w 21594"/>
                  <a:gd name="T77" fmla="*/ 0 h 2148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594" h="21481">
                    <a:moveTo>
                      <a:pt x="5932" y="14439"/>
                    </a:moveTo>
                    <a:cubicBezTo>
                      <a:pt x="5273" y="14717"/>
                      <a:pt x="4486" y="15132"/>
                      <a:pt x="4051" y="15925"/>
                    </a:cubicBezTo>
                    <a:cubicBezTo>
                      <a:pt x="3759" y="16454"/>
                      <a:pt x="3756" y="17150"/>
                      <a:pt x="3978" y="17683"/>
                    </a:cubicBezTo>
                    <a:cubicBezTo>
                      <a:pt x="4608" y="19197"/>
                      <a:pt x="7232" y="20072"/>
                      <a:pt x="9983" y="20234"/>
                    </a:cubicBezTo>
                    <a:cubicBezTo>
                      <a:pt x="12956" y="20410"/>
                      <a:pt x="15960" y="20095"/>
                      <a:pt x="17254" y="18650"/>
                    </a:cubicBezTo>
                    <a:cubicBezTo>
                      <a:pt x="17955" y="17866"/>
                      <a:pt x="17984" y="16727"/>
                      <a:pt x="17290" y="15949"/>
                    </a:cubicBezTo>
                    <a:cubicBezTo>
                      <a:pt x="16475" y="15037"/>
                      <a:pt x="15361" y="14638"/>
                      <a:pt x="14179" y="14068"/>
                    </a:cubicBezTo>
                    <a:cubicBezTo>
                      <a:pt x="13820" y="13894"/>
                      <a:pt x="13466" y="13609"/>
                      <a:pt x="12986" y="13522"/>
                    </a:cubicBezTo>
                    <a:cubicBezTo>
                      <a:pt x="12654" y="13463"/>
                      <a:pt x="11973" y="13511"/>
                      <a:pt x="11611" y="13522"/>
                    </a:cubicBezTo>
                    <a:cubicBezTo>
                      <a:pt x="9250" y="13600"/>
                      <a:pt x="7368" y="13834"/>
                      <a:pt x="5932" y="14439"/>
                    </a:cubicBezTo>
                    <a:close/>
                    <a:moveTo>
                      <a:pt x="6258" y="2650"/>
                    </a:moveTo>
                    <a:cubicBezTo>
                      <a:pt x="5686" y="3797"/>
                      <a:pt x="6129" y="5340"/>
                      <a:pt x="6727" y="6340"/>
                    </a:cubicBezTo>
                    <a:cubicBezTo>
                      <a:pt x="7378" y="7427"/>
                      <a:pt x="8390" y="8316"/>
                      <a:pt x="9622" y="8718"/>
                    </a:cubicBezTo>
                    <a:cubicBezTo>
                      <a:pt x="11602" y="9365"/>
                      <a:pt x="14233" y="8713"/>
                      <a:pt x="15048" y="7554"/>
                    </a:cubicBezTo>
                    <a:cubicBezTo>
                      <a:pt x="15273" y="7233"/>
                      <a:pt x="15376" y="6761"/>
                      <a:pt x="15409" y="6414"/>
                    </a:cubicBezTo>
                    <a:cubicBezTo>
                      <a:pt x="15622" y="4186"/>
                      <a:pt x="13889" y="2022"/>
                      <a:pt x="11935" y="1263"/>
                    </a:cubicBezTo>
                    <a:cubicBezTo>
                      <a:pt x="11340" y="1030"/>
                      <a:pt x="10391" y="902"/>
                      <a:pt x="9513" y="966"/>
                    </a:cubicBezTo>
                    <a:cubicBezTo>
                      <a:pt x="7789" y="1092"/>
                      <a:pt x="6661" y="1840"/>
                      <a:pt x="6258" y="2650"/>
                    </a:cubicBezTo>
                    <a:close/>
                    <a:moveTo>
                      <a:pt x="18845" y="1015"/>
                    </a:moveTo>
                    <a:cubicBezTo>
                      <a:pt x="18029" y="1015"/>
                      <a:pt x="17240" y="1015"/>
                      <a:pt x="16240" y="1015"/>
                    </a:cubicBezTo>
                    <a:cubicBezTo>
                      <a:pt x="17894" y="1951"/>
                      <a:pt x="19363" y="3151"/>
                      <a:pt x="19243" y="5102"/>
                    </a:cubicBezTo>
                    <a:cubicBezTo>
                      <a:pt x="19122" y="7073"/>
                      <a:pt x="17294" y="7867"/>
                      <a:pt x="15625" y="8792"/>
                    </a:cubicBezTo>
                    <a:cubicBezTo>
                      <a:pt x="15241" y="9005"/>
                      <a:pt x="14651" y="9444"/>
                      <a:pt x="14505" y="9708"/>
                    </a:cubicBezTo>
                    <a:cubicBezTo>
                      <a:pt x="13900" y="10800"/>
                      <a:pt x="15517" y="11415"/>
                      <a:pt x="16349" y="11838"/>
                    </a:cubicBezTo>
                    <a:cubicBezTo>
                      <a:pt x="17110" y="12225"/>
                      <a:pt x="17756" y="12561"/>
                      <a:pt x="18339" y="12903"/>
                    </a:cubicBezTo>
                    <a:cubicBezTo>
                      <a:pt x="19569" y="13625"/>
                      <a:pt x="20734" y="14550"/>
                      <a:pt x="20726" y="16148"/>
                    </a:cubicBezTo>
                    <a:cubicBezTo>
                      <a:pt x="20718" y="17893"/>
                      <a:pt x="19252" y="19109"/>
                      <a:pt x="17615" y="19913"/>
                    </a:cubicBezTo>
                    <a:cubicBezTo>
                      <a:pt x="15973" y="20718"/>
                      <a:pt x="13608" y="21273"/>
                      <a:pt x="11213" y="21423"/>
                    </a:cubicBezTo>
                    <a:cubicBezTo>
                      <a:pt x="8407" y="21600"/>
                      <a:pt x="5762" y="21374"/>
                      <a:pt x="3725" y="20755"/>
                    </a:cubicBezTo>
                    <a:cubicBezTo>
                      <a:pt x="1883" y="20194"/>
                      <a:pt x="-6" y="19159"/>
                      <a:pt x="0" y="17436"/>
                    </a:cubicBezTo>
                    <a:cubicBezTo>
                      <a:pt x="3" y="16550"/>
                      <a:pt x="593" y="15684"/>
                      <a:pt x="1265" y="15132"/>
                    </a:cubicBezTo>
                    <a:cubicBezTo>
                      <a:pt x="3418" y="13366"/>
                      <a:pt x="7108" y="12934"/>
                      <a:pt x="11575" y="12705"/>
                    </a:cubicBezTo>
                    <a:cubicBezTo>
                      <a:pt x="11335" y="12383"/>
                      <a:pt x="10683" y="11999"/>
                      <a:pt x="10453" y="11516"/>
                    </a:cubicBezTo>
                    <a:cubicBezTo>
                      <a:pt x="10158" y="10897"/>
                      <a:pt x="10341" y="10209"/>
                      <a:pt x="10742" y="9708"/>
                    </a:cubicBezTo>
                    <a:cubicBezTo>
                      <a:pt x="7884" y="9960"/>
                      <a:pt x="5600" y="9393"/>
                      <a:pt x="4086" y="8396"/>
                    </a:cubicBezTo>
                    <a:cubicBezTo>
                      <a:pt x="2796" y="7544"/>
                      <a:pt x="1798" y="6101"/>
                      <a:pt x="2314" y="4433"/>
                    </a:cubicBezTo>
                    <a:cubicBezTo>
                      <a:pt x="2755" y="3007"/>
                      <a:pt x="3989" y="1978"/>
                      <a:pt x="5534" y="1263"/>
                    </a:cubicBezTo>
                    <a:cubicBezTo>
                      <a:pt x="7148" y="516"/>
                      <a:pt x="9116" y="0"/>
                      <a:pt x="11684" y="0"/>
                    </a:cubicBezTo>
                    <a:cubicBezTo>
                      <a:pt x="14848" y="0"/>
                      <a:pt x="18228" y="0"/>
                      <a:pt x="21594" y="0"/>
                    </a:cubicBezTo>
                  </a:path>
                </a:pathLst>
              </a:custGeom>
              <a:solidFill>
                <a:schemeClr val="bg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AutoShape 28">
                <a:extLst>
                  <a:ext uri="{FF2B5EF4-FFF2-40B4-BE49-F238E27FC236}">
                    <a16:creationId xmlns:a16="http://schemas.microsoft.com/office/drawing/2014/main" id="{0D000179-A1D7-440D-B57D-CBA8D92679B9}"/>
                  </a:ext>
                </a:extLst>
              </p:cNvPr>
              <p:cNvSpPr>
                <a:spLocks/>
              </p:cNvSpPr>
              <p:nvPr/>
            </p:nvSpPr>
            <p:spPr bwMode="auto">
              <a:xfrm>
                <a:off x="1719507" y="1963838"/>
                <a:ext cx="182530" cy="1753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9382" y="0"/>
                    </a:moveTo>
                    <a:cubicBezTo>
                      <a:pt x="10335" y="0"/>
                      <a:pt x="11333" y="0"/>
                      <a:pt x="12285" y="0"/>
                    </a:cubicBezTo>
                    <a:cubicBezTo>
                      <a:pt x="12285" y="3056"/>
                      <a:pt x="12285" y="6154"/>
                      <a:pt x="12285" y="9210"/>
                    </a:cubicBezTo>
                    <a:cubicBezTo>
                      <a:pt x="15184" y="9210"/>
                      <a:pt x="18514" y="9210"/>
                      <a:pt x="21600" y="9210"/>
                    </a:cubicBezTo>
                    <a:cubicBezTo>
                      <a:pt x="21600" y="10204"/>
                      <a:pt x="21600" y="11225"/>
                      <a:pt x="21600" y="12218"/>
                    </a:cubicBezTo>
                    <a:cubicBezTo>
                      <a:pt x="18423" y="12218"/>
                      <a:pt x="15390" y="12218"/>
                      <a:pt x="12285" y="12218"/>
                    </a:cubicBezTo>
                    <a:cubicBezTo>
                      <a:pt x="12285" y="15351"/>
                      <a:pt x="12285" y="18467"/>
                      <a:pt x="12285" y="21600"/>
                    </a:cubicBezTo>
                    <a:cubicBezTo>
                      <a:pt x="11313" y="21600"/>
                      <a:pt x="10354" y="21600"/>
                      <a:pt x="9382" y="21600"/>
                    </a:cubicBezTo>
                    <a:cubicBezTo>
                      <a:pt x="9382" y="18486"/>
                      <a:pt x="9382" y="15331"/>
                      <a:pt x="9382" y="12218"/>
                    </a:cubicBezTo>
                    <a:cubicBezTo>
                      <a:pt x="6247" y="12218"/>
                      <a:pt x="3125" y="12218"/>
                      <a:pt x="0" y="12218"/>
                    </a:cubicBezTo>
                    <a:cubicBezTo>
                      <a:pt x="0" y="11225"/>
                      <a:pt x="0" y="10204"/>
                      <a:pt x="0" y="9210"/>
                    </a:cubicBezTo>
                    <a:cubicBezTo>
                      <a:pt x="3124" y="9210"/>
                      <a:pt x="6259" y="9210"/>
                      <a:pt x="9382" y="9210"/>
                    </a:cubicBezTo>
                    <a:cubicBezTo>
                      <a:pt x="9382" y="6192"/>
                      <a:pt x="9382" y="3190"/>
                      <a:pt x="9382" y="171"/>
                    </a:cubicBezTo>
                    <a:cubicBezTo>
                      <a:pt x="9379" y="90"/>
                      <a:pt x="9315" y="10"/>
                      <a:pt x="9382" y="0"/>
                    </a:cubicBezTo>
                    <a:close/>
                    <a:moveTo>
                      <a:pt x="9382" y="0"/>
                    </a:moveTo>
                  </a:path>
                </a:pathLst>
              </a:custGeom>
              <a:solidFill>
                <a:schemeClr val="bg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120000"/>
                  </a:lnSpc>
                </a:pP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 name="TextBox 21">
              <a:extLst>
                <a:ext uri="{FF2B5EF4-FFF2-40B4-BE49-F238E27FC236}">
                  <a16:creationId xmlns:a16="http://schemas.microsoft.com/office/drawing/2014/main" id="{3F64E957-83CB-49DE-99E0-DD26F1217A11}"/>
                </a:ext>
              </a:extLst>
            </p:cNvPr>
            <p:cNvSpPr txBox="1"/>
            <p:nvPr/>
          </p:nvSpPr>
          <p:spPr>
            <a:xfrm>
              <a:off x="3261200" y="2932109"/>
              <a:ext cx="819826" cy="246171"/>
            </a:xfrm>
            <a:prstGeom prst="rect">
              <a:avLst/>
            </a:prstGeom>
            <a:noFill/>
          </p:spPr>
          <p:txBody>
            <a:bodyPr wrap="square" lIns="0" tIns="0" rIns="0" bIns="0" rtlCol="0">
              <a:spAutoFit/>
            </a:bodyPr>
            <a:lstStyle/>
            <a:p>
              <a:pPr algn="ctr">
                <a:lnSpc>
                  <a:spcPct val="120000"/>
                </a:lnSpc>
              </a:pPr>
              <a:r>
                <a:rPr lang="zh-CN" altLang="en-US" sz="1333"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333"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33">
              <a:extLst>
                <a:ext uri="{FF2B5EF4-FFF2-40B4-BE49-F238E27FC236}">
                  <a16:creationId xmlns:a16="http://schemas.microsoft.com/office/drawing/2014/main" id="{E591614D-395E-4BCB-B57D-EC73930C52EA}"/>
                </a:ext>
              </a:extLst>
            </p:cNvPr>
            <p:cNvSpPr txBox="1"/>
            <p:nvPr/>
          </p:nvSpPr>
          <p:spPr>
            <a:xfrm>
              <a:off x="4012890" y="3747556"/>
              <a:ext cx="873032" cy="246171"/>
            </a:xfrm>
            <a:prstGeom prst="rect">
              <a:avLst/>
            </a:prstGeom>
            <a:noFill/>
          </p:spPr>
          <p:txBody>
            <a:bodyPr wrap="square" lIns="0" tIns="0" rIns="0" bIns="0" rtlCol="0">
              <a:spAutoFit/>
            </a:bodyPr>
            <a:lstStyle/>
            <a:p>
              <a:pPr algn="ctr">
                <a:lnSpc>
                  <a:spcPct val="120000"/>
                </a:lnSpc>
              </a:pPr>
              <a:r>
                <a:rPr lang="zh-CN" altLang="en-US" sz="1333"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333"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34">
              <a:extLst>
                <a:ext uri="{FF2B5EF4-FFF2-40B4-BE49-F238E27FC236}">
                  <a16:creationId xmlns:a16="http://schemas.microsoft.com/office/drawing/2014/main" id="{59D73D2E-D026-42C8-B3D7-850CA99DCFDE}"/>
                </a:ext>
              </a:extLst>
            </p:cNvPr>
            <p:cNvSpPr txBox="1"/>
            <p:nvPr/>
          </p:nvSpPr>
          <p:spPr>
            <a:xfrm>
              <a:off x="2275754" y="2886397"/>
              <a:ext cx="819826" cy="246171"/>
            </a:xfrm>
            <a:prstGeom prst="rect">
              <a:avLst/>
            </a:prstGeom>
            <a:noFill/>
          </p:spPr>
          <p:txBody>
            <a:bodyPr wrap="square" lIns="0" tIns="0" rIns="0" bIns="0" rtlCol="0">
              <a:spAutoFit/>
            </a:bodyPr>
            <a:lstStyle/>
            <a:p>
              <a:pPr algn="ctr">
                <a:lnSpc>
                  <a:spcPct val="120000"/>
                </a:lnSpc>
              </a:pPr>
              <a:r>
                <a:rPr lang="zh-CN" altLang="en-US" sz="1333"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sz="1333"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Box 35">
              <a:extLst>
                <a:ext uri="{FF2B5EF4-FFF2-40B4-BE49-F238E27FC236}">
                  <a16:creationId xmlns:a16="http://schemas.microsoft.com/office/drawing/2014/main" id="{910C2AFE-6CD1-4AE1-94D6-941E07608C51}"/>
                </a:ext>
              </a:extLst>
            </p:cNvPr>
            <p:cNvSpPr txBox="1"/>
            <p:nvPr/>
          </p:nvSpPr>
          <p:spPr>
            <a:xfrm>
              <a:off x="2615601" y="4696968"/>
              <a:ext cx="819826" cy="246171"/>
            </a:xfrm>
            <a:prstGeom prst="rect">
              <a:avLst/>
            </a:prstGeom>
            <a:noFill/>
          </p:spPr>
          <p:txBody>
            <a:bodyPr wrap="square" lIns="0" tIns="0" rIns="0" bIns="0" rtlCol="0">
              <a:spAutoFit/>
            </a:bodyPr>
            <a:lstStyle/>
            <a:p>
              <a:pPr algn="ctr">
                <a:lnSpc>
                  <a:spcPct val="120000"/>
                </a:lnSpc>
              </a:pPr>
              <a:r>
                <a:rPr lang="zh-CN" altLang="en-US" sz="1333"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333"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 name="TextBox 36">
            <a:extLst>
              <a:ext uri="{FF2B5EF4-FFF2-40B4-BE49-F238E27FC236}">
                <a16:creationId xmlns:a16="http://schemas.microsoft.com/office/drawing/2014/main" id="{62019531-7AAD-4443-805D-83B4AE8BEFC3}"/>
              </a:ext>
            </a:extLst>
          </p:cNvPr>
          <p:cNvSpPr txBox="1"/>
          <p:nvPr/>
        </p:nvSpPr>
        <p:spPr>
          <a:xfrm>
            <a:off x="5317882" y="1973837"/>
            <a:ext cx="1435917" cy="224998"/>
          </a:xfrm>
          <a:prstGeom prst="rect">
            <a:avLst/>
          </a:prstGeom>
          <a:noFill/>
        </p:spPr>
        <p:txBody>
          <a:bodyPr wrap="square" lIns="0" tIns="0" rIns="0" bIns="0" rtlCol="0">
            <a:spAutoFit/>
          </a:bodyPr>
          <a:lstStyle/>
          <a:p>
            <a:pPr>
              <a:lnSpc>
                <a:spcPct val="120000"/>
              </a:lnSpc>
            </a:pPr>
            <a:r>
              <a:rPr lang="zh-CN" altLang="en-US" sz="1333"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333"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5">
            <a:extLst>
              <a:ext uri="{FF2B5EF4-FFF2-40B4-BE49-F238E27FC236}">
                <a16:creationId xmlns:a16="http://schemas.microsoft.com/office/drawing/2014/main" id="{A9DE0150-64C1-414F-B76B-59EDF9C3C8C6}"/>
              </a:ext>
            </a:extLst>
          </p:cNvPr>
          <p:cNvSpPr>
            <a:spLocks noEditPoints="1"/>
          </p:cNvSpPr>
          <p:nvPr/>
        </p:nvSpPr>
        <p:spPr bwMode="auto">
          <a:xfrm>
            <a:off x="5317883" y="3079460"/>
            <a:ext cx="601868" cy="574181"/>
          </a:xfrm>
          <a:custGeom>
            <a:avLst/>
            <a:gdLst>
              <a:gd name="T0" fmla="*/ 488 w 501"/>
              <a:gd name="T1" fmla="*/ 12 h 434"/>
              <a:gd name="T2" fmla="*/ 459 w 501"/>
              <a:gd name="T3" fmla="*/ 0 h 434"/>
              <a:gd name="T4" fmla="*/ 42 w 501"/>
              <a:gd name="T5" fmla="*/ 0 h 434"/>
              <a:gd name="T6" fmla="*/ 12 w 501"/>
              <a:gd name="T7" fmla="*/ 12 h 434"/>
              <a:gd name="T8" fmla="*/ 0 w 501"/>
              <a:gd name="T9" fmla="*/ 42 h 434"/>
              <a:gd name="T10" fmla="*/ 0 w 501"/>
              <a:gd name="T11" fmla="*/ 325 h 434"/>
              <a:gd name="T12" fmla="*/ 12 w 501"/>
              <a:gd name="T13" fmla="*/ 355 h 434"/>
              <a:gd name="T14" fmla="*/ 42 w 501"/>
              <a:gd name="T15" fmla="*/ 367 h 434"/>
              <a:gd name="T16" fmla="*/ 184 w 501"/>
              <a:gd name="T17" fmla="*/ 367 h 434"/>
              <a:gd name="T18" fmla="*/ 179 w 501"/>
              <a:gd name="T19" fmla="*/ 387 h 434"/>
              <a:gd name="T20" fmla="*/ 171 w 501"/>
              <a:gd name="T21" fmla="*/ 406 h 434"/>
              <a:gd name="T22" fmla="*/ 167 w 501"/>
              <a:gd name="T23" fmla="*/ 417 h 434"/>
              <a:gd name="T24" fmla="*/ 172 w 501"/>
              <a:gd name="T25" fmla="*/ 429 h 434"/>
              <a:gd name="T26" fmla="*/ 184 w 501"/>
              <a:gd name="T27" fmla="*/ 434 h 434"/>
              <a:gd name="T28" fmla="*/ 317 w 501"/>
              <a:gd name="T29" fmla="*/ 434 h 434"/>
              <a:gd name="T30" fmla="*/ 329 w 501"/>
              <a:gd name="T31" fmla="*/ 429 h 434"/>
              <a:gd name="T32" fmla="*/ 334 w 501"/>
              <a:gd name="T33" fmla="*/ 417 h 434"/>
              <a:gd name="T34" fmla="*/ 330 w 501"/>
              <a:gd name="T35" fmla="*/ 406 h 434"/>
              <a:gd name="T36" fmla="*/ 321 w 501"/>
              <a:gd name="T37" fmla="*/ 387 h 434"/>
              <a:gd name="T38" fmla="*/ 317 w 501"/>
              <a:gd name="T39" fmla="*/ 367 h 434"/>
              <a:gd name="T40" fmla="*/ 459 w 501"/>
              <a:gd name="T41" fmla="*/ 367 h 434"/>
              <a:gd name="T42" fmla="*/ 488 w 501"/>
              <a:gd name="T43" fmla="*/ 355 h 434"/>
              <a:gd name="T44" fmla="*/ 501 w 501"/>
              <a:gd name="T45" fmla="*/ 325 h 434"/>
              <a:gd name="T46" fmla="*/ 501 w 501"/>
              <a:gd name="T47" fmla="*/ 42 h 434"/>
              <a:gd name="T48" fmla="*/ 488 w 501"/>
              <a:gd name="T49" fmla="*/ 12 h 434"/>
              <a:gd name="T50" fmla="*/ 467 w 501"/>
              <a:gd name="T51" fmla="*/ 259 h 434"/>
              <a:gd name="T52" fmla="*/ 465 w 501"/>
              <a:gd name="T53" fmla="*/ 264 h 434"/>
              <a:gd name="T54" fmla="*/ 459 w 501"/>
              <a:gd name="T55" fmla="*/ 267 h 434"/>
              <a:gd name="T56" fmla="*/ 42 w 501"/>
              <a:gd name="T57" fmla="*/ 267 h 434"/>
              <a:gd name="T58" fmla="*/ 36 w 501"/>
              <a:gd name="T59" fmla="*/ 264 h 434"/>
              <a:gd name="T60" fmla="*/ 33 w 501"/>
              <a:gd name="T61" fmla="*/ 259 h 434"/>
              <a:gd name="T62" fmla="*/ 33 w 501"/>
              <a:gd name="T63" fmla="*/ 42 h 434"/>
              <a:gd name="T64" fmla="*/ 36 w 501"/>
              <a:gd name="T65" fmla="*/ 36 h 434"/>
              <a:gd name="T66" fmla="*/ 42 w 501"/>
              <a:gd name="T67" fmla="*/ 33 h 434"/>
              <a:gd name="T68" fmla="*/ 459 w 501"/>
              <a:gd name="T69" fmla="*/ 33 h 434"/>
              <a:gd name="T70" fmla="*/ 465 w 501"/>
              <a:gd name="T71" fmla="*/ 36 h 434"/>
              <a:gd name="T72" fmla="*/ 467 w 501"/>
              <a:gd name="T73" fmla="*/ 42 h 434"/>
              <a:gd name="T74" fmla="*/ 467 w 501"/>
              <a:gd name="T75" fmla="*/ 259 h 434"/>
              <a:gd name="T76" fmla="*/ 467 w 501"/>
              <a:gd name="T77" fmla="*/ 259 h 434"/>
              <a:gd name="T78" fmla="*/ 467 w 501"/>
              <a:gd name="T79" fmla="*/ 25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1" h="434">
                <a:moveTo>
                  <a:pt x="488" y="12"/>
                </a:moveTo>
                <a:cubicBezTo>
                  <a:pt x="480" y="4"/>
                  <a:pt x="470" y="0"/>
                  <a:pt x="459"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184" y="367"/>
                  <a:pt x="184" y="367"/>
                  <a:pt x="184" y="367"/>
                </a:cubicBezTo>
                <a:cubicBezTo>
                  <a:pt x="184" y="374"/>
                  <a:pt x="182" y="380"/>
                  <a:pt x="179" y="387"/>
                </a:cubicBezTo>
                <a:cubicBezTo>
                  <a:pt x="177" y="394"/>
                  <a:pt x="174" y="400"/>
                  <a:pt x="171" y="406"/>
                </a:cubicBezTo>
                <a:cubicBezTo>
                  <a:pt x="168" y="411"/>
                  <a:pt x="167" y="415"/>
                  <a:pt x="167" y="417"/>
                </a:cubicBezTo>
                <a:cubicBezTo>
                  <a:pt x="167" y="422"/>
                  <a:pt x="169" y="426"/>
                  <a:pt x="172" y="429"/>
                </a:cubicBezTo>
                <a:cubicBezTo>
                  <a:pt x="175" y="432"/>
                  <a:pt x="179" y="434"/>
                  <a:pt x="184" y="434"/>
                </a:cubicBezTo>
                <a:cubicBezTo>
                  <a:pt x="317" y="434"/>
                  <a:pt x="317" y="434"/>
                  <a:pt x="317" y="434"/>
                </a:cubicBezTo>
                <a:cubicBezTo>
                  <a:pt x="322" y="434"/>
                  <a:pt x="325" y="432"/>
                  <a:pt x="329" y="429"/>
                </a:cubicBezTo>
                <a:cubicBezTo>
                  <a:pt x="332" y="426"/>
                  <a:pt x="334" y="422"/>
                  <a:pt x="334" y="417"/>
                </a:cubicBezTo>
                <a:cubicBezTo>
                  <a:pt x="334" y="415"/>
                  <a:pt x="332" y="411"/>
                  <a:pt x="330" y="406"/>
                </a:cubicBezTo>
                <a:cubicBezTo>
                  <a:pt x="327" y="400"/>
                  <a:pt x="324" y="394"/>
                  <a:pt x="321" y="387"/>
                </a:cubicBezTo>
                <a:cubicBezTo>
                  <a:pt x="318" y="380"/>
                  <a:pt x="317" y="374"/>
                  <a:pt x="317" y="367"/>
                </a:cubicBezTo>
                <a:cubicBezTo>
                  <a:pt x="459" y="367"/>
                  <a:pt x="459" y="367"/>
                  <a:pt x="459" y="367"/>
                </a:cubicBezTo>
                <a:cubicBezTo>
                  <a:pt x="470" y="367"/>
                  <a:pt x="480" y="363"/>
                  <a:pt x="488" y="355"/>
                </a:cubicBezTo>
                <a:cubicBezTo>
                  <a:pt x="496" y="347"/>
                  <a:pt x="501" y="337"/>
                  <a:pt x="501" y="325"/>
                </a:cubicBezTo>
                <a:cubicBezTo>
                  <a:pt x="501" y="42"/>
                  <a:pt x="501" y="42"/>
                  <a:pt x="501" y="42"/>
                </a:cubicBezTo>
                <a:cubicBezTo>
                  <a:pt x="501" y="30"/>
                  <a:pt x="496" y="20"/>
                  <a:pt x="488" y="12"/>
                </a:cubicBezTo>
                <a:close/>
                <a:moveTo>
                  <a:pt x="467" y="259"/>
                </a:moveTo>
                <a:cubicBezTo>
                  <a:pt x="467" y="261"/>
                  <a:pt x="466" y="263"/>
                  <a:pt x="465" y="264"/>
                </a:cubicBezTo>
                <a:cubicBezTo>
                  <a:pt x="463" y="266"/>
                  <a:pt x="461" y="267"/>
                  <a:pt x="459" y="267"/>
                </a:cubicBezTo>
                <a:cubicBezTo>
                  <a:pt x="42" y="267"/>
                  <a:pt x="42" y="267"/>
                  <a:pt x="42" y="267"/>
                </a:cubicBezTo>
                <a:cubicBezTo>
                  <a:pt x="39" y="267"/>
                  <a:pt x="38" y="266"/>
                  <a:pt x="36" y="264"/>
                </a:cubicBezTo>
                <a:cubicBezTo>
                  <a:pt x="34" y="263"/>
                  <a:pt x="33" y="261"/>
                  <a:pt x="33" y="259"/>
                </a:cubicBezTo>
                <a:cubicBezTo>
                  <a:pt x="33" y="42"/>
                  <a:pt x="33" y="42"/>
                  <a:pt x="33" y="42"/>
                </a:cubicBezTo>
                <a:cubicBezTo>
                  <a:pt x="33" y="39"/>
                  <a:pt x="34" y="37"/>
                  <a:pt x="36" y="36"/>
                </a:cubicBezTo>
                <a:cubicBezTo>
                  <a:pt x="38" y="34"/>
                  <a:pt x="39" y="33"/>
                  <a:pt x="42" y="33"/>
                </a:cubicBezTo>
                <a:cubicBezTo>
                  <a:pt x="459" y="33"/>
                  <a:pt x="459" y="33"/>
                  <a:pt x="459" y="33"/>
                </a:cubicBezTo>
                <a:cubicBezTo>
                  <a:pt x="461" y="33"/>
                  <a:pt x="463" y="34"/>
                  <a:pt x="465" y="36"/>
                </a:cubicBezTo>
                <a:cubicBezTo>
                  <a:pt x="466" y="37"/>
                  <a:pt x="467" y="39"/>
                  <a:pt x="467" y="42"/>
                </a:cubicBezTo>
                <a:lnTo>
                  <a:pt x="467" y="259"/>
                </a:lnTo>
                <a:close/>
                <a:moveTo>
                  <a:pt x="467" y="259"/>
                </a:moveTo>
                <a:cubicBezTo>
                  <a:pt x="467" y="259"/>
                  <a:pt x="467" y="259"/>
                  <a:pt x="467" y="259"/>
                </a:cubicBezTo>
              </a:path>
            </a:pathLst>
          </a:custGeom>
          <a:solidFill>
            <a:srgbClr val="A6A6A6"/>
          </a:solidFill>
          <a:ln>
            <a:noFill/>
          </a:ln>
        </p:spPr>
        <p:txBody>
          <a:bodyPr vert="horz" wrap="square" lIns="91428" tIns="45715" rIns="91428" bIns="45715" numCol="1" anchor="t" anchorCtr="0" compatLnSpc="1">
            <a:prstTxWarp prst="textNoShape">
              <a:avLst/>
            </a:prstTxWarp>
          </a:bodyPr>
          <a:lstStyle/>
          <a:p>
            <a:pPr algn="just">
              <a:lnSpc>
                <a:spcPct val="120000"/>
              </a:lnSpc>
            </a:pPr>
            <a:endParaRPr lang="en-GB" sz="800"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3">
            <a:extLst>
              <a:ext uri="{FF2B5EF4-FFF2-40B4-BE49-F238E27FC236}">
                <a16:creationId xmlns:a16="http://schemas.microsoft.com/office/drawing/2014/main" id="{D2BA8902-64D7-4C8E-AF7B-4D24E40AC2AA}"/>
              </a:ext>
            </a:extLst>
          </p:cNvPr>
          <p:cNvSpPr>
            <a:spLocks noEditPoints="1"/>
          </p:cNvSpPr>
          <p:nvPr/>
        </p:nvSpPr>
        <p:spPr bwMode="auto">
          <a:xfrm>
            <a:off x="8160450" y="3067849"/>
            <a:ext cx="393792" cy="597403"/>
          </a:xfrm>
          <a:custGeom>
            <a:avLst/>
            <a:gdLst>
              <a:gd name="T0" fmla="*/ 615 w 704"/>
              <a:gd name="T1" fmla="*/ 0 h 1176"/>
              <a:gd name="T2" fmla="*/ 89 w 704"/>
              <a:gd name="T3" fmla="*/ 0 h 1176"/>
              <a:gd name="T4" fmla="*/ 0 w 704"/>
              <a:gd name="T5" fmla="*/ 89 h 1176"/>
              <a:gd name="T6" fmla="*/ 0 w 704"/>
              <a:gd name="T7" fmla="*/ 1087 h 1176"/>
              <a:gd name="T8" fmla="*/ 89 w 704"/>
              <a:gd name="T9" fmla="*/ 1176 h 1176"/>
              <a:gd name="T10" fmla="*/ 615 w 704"/>
              <a:gd name="T11" fmla="*/ 1176 h 1176"/>
              <a:gd name="T12" fmla="*/ 704 w 704"/>
              <a:gd name="T13" fmla="*/ 1087 h 1176"/>
              <a:gd name="T14" fmla="*/ 704 w 704"/>
              <a:gd name="T15" fmla="*/ 89 h 1176"/>
              <a:gd name="T16" fmla="*/ 615 w 704"/>
              <a:gd name="T17" fmla="*/ 0 h 1176"/>
              <a:gd name="T18" fmla="*/ 387 w 704"/>
              <a:gd name="T19" fmla="*/ 1084 h 1176"/>
              <a:gd name="T20" fmla="*/ 375 w 704"/>
              <a:gd name="T21" fmla="*/ 1097 h 1176"/>
              <a:gd name="T22" fmla="*/ 329 w 704"/>
              <a:gd name="T23" fmla="*/ 1097 h 1176"/>
              <a:gd name="T24" fmla="*/ 317 w 704"/>
              <a:gd name="T25" fmla="*/ 1084 h 1176"/>
              <a:gd name="T26" fmla="*/ 317 w 704"/>
              <a:gd name="T27" fmla="*/ 1044 h 1176"/>
              <a:gd name="T28" fmla="*/ 322 w 704"/>
              <a:gd name="T29" fmla="*/ 1033 h 1176"/>
              <a:gd name="T30" fmla="*/ 345 w 704"/>
              <a:gd name="T31" fmla="*/ 1017 h 1176"/>
              <a:gd name="T32" fmla="*/ 359 w 704"/>
              <a:gd name="T33" fmla="*/ 1017 h 1176"/>
              <a:gd name="T34" fmla="*/ 382 w 704"/>
              <a:gd name="T35" fmla="*/ 1033 h 1176"/>
              <a:gd name="T36" fmla="*/ 387 w 704"/>
              <a:gd name="T37" fmla="*/ 1044 h 1176"/>
              <a:gd name="T38" fmla="*/ 387 w 704"/>
              <a:gd name="T39" fmla="*/ 1084 h 1176"/>
              <a:gd name="T40" fmla="*/ 598 w 704"/>
              <a:gd name="T41" fmla="*/ 962 h 1176"/>
              <a:gd name="T42" fmla="*/ 106 w 704"/>
              <a:gd name="T43" fmla="*/ 962 h 1176"/>
              <a:gd name="T44" fmla="*/ 106 w 704"/>
              <a:gd name="T45" fmla="*/ 135 h 1176"/>
              <a:gd name="T46" fmla="*/ 598 w 704"/>
              <a:gd name="T47" fmla="*/ 135 h 1176"/>
              <a:gd name="T48" fmla="*/ 598 w 704"/>
              <a:gd name="T49" fmla="*/ 962 h 1176"/>
              <a:gd name="T50" fmla="*/ 598 w 704"/>
              <a:gd name="T51" fmla="*/ 962 h 1176"/>
              <a:gd name="T52" fmla="*/ 598 w 704"/>
              <a:gd name="T53" fmla="*/ 962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4" h="1176">
                <a:moveTo>
                  <a:pt x="615" y="0"/>
                </a:moveTo>
                <a:cubicBezTo>
                  <a:pt x="89" y="0"/>
                  <a:pt x="89" y="0"/>
                  <a:pt x="89" y="0"/>
                </a:cubicBezTo>
                <a:cubicBezTo>
                  <a:pt x="40" y="0"/>
                  <a:pt x="0" y="40"/>
                  <a:pt x="0" y="89"/>
                </a:cubicBezTo>
                <a:cubicBezTo>
                  <a:pt x="0" y="1087"/>
                  <a:pt x="0" y="1087"/>
                  <a:pt x="0" y="1087"/>
                </a:cubicBezTo>
                <a:cubicBezTo>
                  <a:pt x="0" y="1136"/>
                  <a:pt x="40" y="1176"/>
                  <a:pt x="89" y="1176"/>
                </a:cubicBezTo>
                <a:cubicBezTo>
                  <a:pt x="615" y="1176"/>
                  <a:pt x="615" y="1176"/>
                  <a:pt x="615" y="1176"/>
                </a:cubicBezTo>
                <a:cubicBezTo>
                  <a:pt x="664" y="1176"/>
                  <a:pt x="704" y="1136"/>
                  <a:pt x="704" y="1087"/>
                </a:cubicBezTo>
                <a:cubicBezTo>
                  <a:pt x="704" y="89"/>
                  <a:pt x="704" y="89"/>
                  <a:pt x="704" y="89"/>
                </a:cubicBezTo>
                <a:cubicBezTo>
                  <a:pt x="704" y="40"/>
                  <a:pt x="664" y="0"/>
                  <a:pt x="615" y="0"/>
                </a:cubicBezTo>
                <a:close/>
                <a:moveTo>
                  <a:pt x="387" y="1084"/>
                </a:moveTo>
                <a:cubicBezTo>
                  <a:pt x="387" y="1091"/>
                  <a:pt x="382" y="1097"/>
                  <a:pt x="375" y="1097"/>
                </a:cubicBezTo>
                <a:cubicBezTo>
                  <a:pt x="329" y="1097"/>
                  <a:pt x="329" y="1097"/>
                  <a:pt x="329" y="1097"/>
                </a:cubicBezTo>
                <a:cubicBezTo>
                  <a:pt x="322" y="1097"/>
                  <a:pt x="317" y="1091"/>
                  <a:pt x="317" y="1084"/>
                </a:cubicBezTo>
                <a:cubicBezTo>
                  <a:pt x="317" y="1044"/>
                  <a:pt x="317" y="1044"/>
                  <a:pt x="317" y="1044"/>
                </a:cubicBezTo>
                <a:cubicBezTo>
                  <a:pt x="317" y="1040"/>
                  <a:pt x="319" y="1036"/>
                  <a:pt x="322" y="1033"/>
                </a:cubicBezTo>
                <a:cubicBezTo>
                  <a:pt x="345" y="1017"/>
                  <a:pt x="345" y="1017"/>
                  <a:pt x="345" y="1017"/>
                </a:cubicBezTo>
                <a:cubicBezTo>
                  <a:pt x="349" y="1014"/>
                  <a:pt x="355" y="1014"/>
                  <a:pt x="359" y="1017"/>
                </a:cubicBezTo>
                <a:cubicBezTo>
                  <a:pt x="382" y="1033"/>
                  <a:pt x="382" y="1033"/>
                  <a:pt x="382" y="1033"/>
                </a:cubicBezTo>
                <a:cubicBezTo>
                  <a:pt x="385" y="1036"/>
                  <a:pt x="387" y="1040"/>
                  <a:pt x="387" y="1044"/>
                </a:cubicBezTo>
                <a:cubicBezTo>
                  <a:pt x="387" y="1084"/>
                  <a:pt x="387" y="1084"/>
                  <a:pt x="387" y="1084"/>
                </a:cubicBezTo>
                <a:close/>
                <a:moveTo>
                  <a:pt x="598" y="962"/>
                </a:moveTo>
                <a:cubicBezTo>
                  <a:pt x="106" y="962"/>
                  <a:pt x="106" y="962"/>
                  <a:pt x="106" y="962"/>
                </a:cubicBezTo>
                <a:cubicBezTo>
                  <a:pt x="106" y="135"/>
                  <a:pt x="106" y="135"/>
                  <a:pt x="106" y="135"/>
                </a:cubicBezTo>
                <a:cubicBezTo>
                  <a:pt x="598" y="135"/>
                  <a:pt x="598" y="135"/>
                  <a:pt x="598" y="135"/>
                </a:cubicBezTo>
                <a:lnTo>
                  <a:pt x="598" y="962"/>
                </a:lnTo>
                <a:close/>
                <a:moveTo>
                  <a:pt x="598" y="962"/>
                </a:moveTo>
                <a:cubicBezTo>
                  <a:pt x="598" y="962"/>
                  <a:pt x="598" y="962"/>
                  <a:pt x="598" y="962"/>
                </a:cubicBezTo>
              </a:path>
            </a:pathLst>
          </a:custGeom>
          <a:solidFill>
            <a:srgbClr val="595959"/>
          </a:solidFill>
          <a:ln>
            <a:noFill/>
          </a:ln>
        </p:spPr>
        <p:txBody>
          <a:bodyPr vert="horz" wrap="square" lIns="91428" tIns="45715" rIns="91428" bIns="45715" numCol="1" anchor="t" anchorCtr="0" compatLnSpc="1">
            <a:prstTxWarp prst="textNoShape">
              <a:avLst/>
            </a:prstTxWarp>
          </a:bodyPr>
          <a:lstStyle/>
          <a:p>
            <a:pPr algn="just">
              <a:lnSpc>
                <a:spcPct val="120000"/>
              </a:lnSpc>
            </a:pPr>
            <a:endParaRPr lang="en-GB" sz="800"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39">
            <a:extLst>
              <a:ext uri="{FF2B5EF4-FFF2-40B4-BE49-F238E27FC236}">
                <a16:creationId xmlns:a16="http://schemas.microsoft.com/office/drawing/2014/main" id="{94728B39-412D-4455-9FFA-FB20344E868F}"/>
              </a:ext>
            </a:extLst>
          </p:cNvPr>
          <p:cNvSpPr/>
          <p:nvPr/>
        </p:nvSpPr>
        <p:spPr>
          <a:xfrm>
            <a:off x="5317884" y="2225286"/>
            <a:ext cx="5465460" cy="766172"/>
          </a:xfrm>
          <a:prstGeom prst="rect">
            <a:avLst/>
          </a:prstGeom>
        </p:spPr>
        <p:txBody>
          <a:bodyPr wrap="square" lIns="0" tIns="0" rIns="0" bIns="0">
            <a:spAutoFit/>
          </a:bodyPr>
          <a:lstStyle/>
          <a:p>
            <a:pPr defTabSz="1285829">
              <a:lnSpc>
                <a:spcPct val="150000"/>
              </a:lnSpc>
              <a:spcBef>
                <a:spcPct val="20000"/>
              </a:spcBef>
              <a:defRPr/>
            </a:pPr>
            <a:r>
              <a:rPr lang="zh-CN" alt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a:t>
            </a: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r>
              <a:rPr lang="zh-CN" alt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2" name="TextBox 40">
            <a:extLst>
              <a:ext uri="{FF2B5EF4-FFF2-40B4-BE49-F238E27FC236}">
                <a16:creationId xmlns:a16="http://schemas.microsoft.com/office/drawing/2014/main" id="{3161F67A-D6A7-4732-86F5-3FB035D8F51B}"/>
              </a:ext>
            </a:extLst>
          </p:cNvPr>
          <p:cNvSpPr txBox="1"/>
          <p:nvPr/>
        </p:nvSpPr>
        <p:spPr>
          <a:xfrm>
            <a:off x="6048364" y="3243979"/>
            <a:ext cx="341440" cy="223587"/>
          </a:xfrm>
          <a:prstGeom prst="rect">
            <a:avLst/>
          </a:prstGeom>
          <a:noFill/>
        </p:spPr>
        <p:txBody>
          <a:bodyPr wrap="none" lIns="0" tIns="0" rIns="0" bIns="0" rtlCol="0">
            <a:spAutoFit/>
          </a:bodyPr>
          <a:lstStyle/>
          <a:p>
            <a:pPr>
              <a:lnSpc>
                <a:spcPct val="120000"/>
              </a:lnSpc>
            </a:pPr>
            <a:r>
              <a:rPr lang="en-US" sz="1333"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rPr>
              <a:t>42%</a:t>
            </a:r>
            <a:endParaRPr lang="en-GB" sz="1333"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41">
            <a:extLst>
              <a:ext uri="{FF2B5EF4-FFF2-40B4-BE49-F238E27FC236}">
                <a16:creationId xmlns:a16="http://schemas.microsoft.com/office/drawing/2014/main" id="{B59A0FBC-C322-4B4F-A0E6-AD213A4ED933}"/>
              </a:ext>
            </a:extLst>
          </p:cNvPr>
          <p:cNvSpPr txBox="1"/>
          <p:nvPr/>
        </p:nvSpPr>
        <p:spPr>
          <a:xfrm>
            <a:off x="8637404" y="3243979"/>
            <a:ext cx="341440" cy="223587"/>
          </a:xfrm>
          <a:prstGeom prst="rect">
            <a:avLst/>
          </a:prstGeom>
          <a:noFill/>
        </p:spPr>
        <p:txBody>
          <a:bodyPr wrap="none" lIns="0" tIns="0" rIns="0" bIns="0" rtlCol="0">
            <a:spAutoFit/>
          </a:bodyPr>
          <a:lstStyle/>
          <a:p>
            <a:pPr>
              <a:lnSpc>
                <a:spcPct val="120000"/>
              </a:lnSpc>
            </a:pPr>
            <a:r>
              <a:rPr lang="en-US" sz="1333"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rPr>
              <a:t>58%</a:t>
            </a:r>
            <a:endParaRPr lang="en-GB" sz="1333"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42">
            <a:extLst>
              <a:ext uri="{FF2B5EF4-FFF2-40B4-BE49-F238E27FC236}">
                <a16:creationId xmlns:a16="http://schemas.microsoft.com/office/drawing/2014/main" id="{48077CDA-4E53-4EA6-AB69-2BD6FD429E01}"/>
              </a:ext>
            </a:extLst>
          </p:cNvPr>
          <p:cNvSpPr/>
          <p:nvPr/>
        </p:nvSpPr>
        <p:spPr>
          <a:xfrm>
            <a:off x="5317882" y="4231417"/>
            <a:ext cx="2570523" cy="1135504"/>
          </a:xfrm>
          <a:prstGeom prst="rect">
            <a:avLst/>
          </a:prstGeom>
        </p:spPr>
        <p:txBody>
          <a:bodyPr wrap="square" lIns="0" tIns="0" rIns="0" bIns="0">
            <a:spAutoFit/>
          </a:bodyPr>
          <a:lstStyle/>
          <a:p>
            <a:pPr defTabSz="1285829">
              <a:lnSpc>
                <a:spcPct val="150000"/>
              </a:lnSpc>
              <a:spcBef>
                <a:spcPct val="20000"/>
              </a:spcBef>
              <a:defRPr/>
            </a:pPr>
            <a:r>
              <a:rPr lang="zh-CN" alt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a:t>
            </a: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r>
              <a:rPr lang="zh-CN" alt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5" name="TextBox 43">
            <a:extLst>
              <a:ext uri="{FF2B5EF4-FFF2-40B4-BE49-F238E27FC236}">
                <a16:creationId xmlns:a16="http://schemas.microsoft.com/office/drawing/2014/main" id="{35F02C9E-F3D9-4B3D-B52C-1F72E78AFFBD}"/>
              </a:ext>
            </a:extLst>
          </p:cNvPr>
          <p:cNvSpPr txBox="1"/>
          <p:nvPr/>
        </p:nvSpPr>
        <p:spPr>
          <a:xfrm>
            <a:off x="5317882" y="3963444"/>
            <a:ext cx="1200650" cy="224998"/>
          </a:xfrm>
          <a:prstGeom prst="rect">
            <a:avLst/>
          </a:prstGeom>
          <a:noFill/>
        </p:spPr>
        <p:txBody>
          <a:bodyPr wrap="none" lIns="0" tIns="0" rIns="0" bIns="0" rtlCol="0">
            <a:spAutoFit/>
          </a:bodyPr>
          <a:lstStyle/>
          <a:p>
            <a:pPr>
              <a:lnSpc>
                <a:spcPct val="120000"/>
              </a:lnSpc>
            </a:pPr>
            <a:r>
              <a:rPr lang="zh-CN" altLang="en-US" sz="1333"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333"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Box 44">
            <a:extLst>
              <a:ext uri="{FF2B5EF4-FFF2-40B4-BE49-F238E27FC236}">
                <a16:creationId xmlns:a16="http://schemas.microsoft.com/office/drawing/2014/main" id="{EE3F4D0A-8950-456D-9A5B-842A6F54AD5E}"/>
              </a:ext>
            </a:extLst>
          </p:cNvPr>
          <p:cNvSpPr txBox="1"/>
          <p:nvPr/>
        </p:nvSpPr>
        <p:spPr>
          <a:xfrm>
            <a:off x="8163165" y="3963444"/>
            <a:ext cx="1200650" cy="224998"/>
          </a:xfrm>
          <a:prstGeom prst="rect">
            <a:avLst/>
          </a:prstGeom>
          <a:noFill/>
        </p:spPr>
        <p:txBody>
          <a:bodyPr wrap="none" lIns="0" tIns="0" rIns="0" bIns="0" rtlCol="0">
            <a:spAutoFit/>
          </a:bodyPr>
          <a:lstStyle/>
          <a:p>
            <a:pPr>
              <a:lnSpc>
                <a:spcPct val="120000"/>
              </a:lnSpc>
            </a:pPr>
            <a:r>
              <a:rPr lang="zh-CN" altLang="en-US" sz="1333"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333" dirty="0">
              <a:solidFill>
                <a:srgbClr val="59595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45">
            <a:extLst>
              <a:ext uri="{FF2B5EF4-FFF2-40B4-BE49-F238E27FC236}">
                <a16:creationId xmlns:a16="http://schemas.microsoft.com/office/drawing/2014/main" id="{FA5D7D6D-B6EC-4D97-B960-2E6B328B5B7B}"/>
              </a:ext>
            </a:extLst>
          </p:cNvPr>
          <p:cNvSpPr/>
          <p:nvPr/>
        </p:nvSpPr>
        <p:spPr>
          <a:xfrm>
            <a:off x="8163165" y="4231417"/>
            <a:ext cx="2620179" cy="1135504"/>
          </a:xfrm>
          <a:prstGeom prst="rect">
            <a:avLst/>
          </a:prstGeom>
        </p:spPr>
        <p:txBody>
          <a:bodyPr wrap="square" lIns="0" tIns="0" rIns="0" bIns="0">
            <a:spAutoFit/>
          </a:bodyPr>
          <a:lstStyle/>
          <a:p>
            <a:pPr defTabSz="1285829">
              <a:lnSpc>
                <a:spcPct val="150000"/>
              </a:lnSpc>
              <a:spcBef>
                <a:spcPct val="20000"/>
              </a:spcBef>
              <a:defRPr/>
            </a:pPr>
            <a:r>
              <a:rPr lang="zh-CN" alt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a:t>
            </a: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r>
              <a:rPr lang="zh-CN" alt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extLst>
      <p:ext uri="{BB962C8B-B14F-4D97-AF65-F5344CB8AC3E}">
        <p14:creationId xmlns:p14="http://schemas.microsoft.com/office/powerpoint/2010/main" val="286361683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down)">
                                      <p:cBhvr>
                                        <p:cTn id="6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p:bldP spid="22" grpId="0"/>
      <p:bldP spid="23" grpId="0"/>
      <p:bldP spid="24" grpId="0"/>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4">
            <a:extLst>
              <a:ext uri="{FF2B5EF4-FFF2-40B4-BE49-F238E27FC236}">
                <a16:creationId xmlns:a16="http://schemas.microsoft.com/office/drawing/2014/main" id="{D8BEEAC4-4882-4BFC-B112-D00122CEEBAE}"/>
              </a:ext>
            </a:extLst>
          </p:cNvPr>
          <p:cNvSpPr/>
          <p:nvPr/>
        </p:nvSpPr>
        <p:spPr>
          <a:xfrm>
            <a:off x="1225340" y="2048342"/>
            <a:ext cx="1830365" cy="2838269"/>
          </a:xfrm>
          <a:prstGeom prst="rect">
            <a:avLst/>
          </a:pr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lIns="121917" tIns="60959" rIns="121917" bIns="60959" anchor="ctr"/>
          <a:lstStyle/>
          <a:p>
            <a:pPr algn="ctr" defTabSz="544252">
              <a:lnSpc>
                <a:spcPct val="120000"/>
              </a:lnSpc>
              <a:defRPr/>
            </a:pPr>
            <a:endParaRPr lang="en-US" sz="3200" dirty="0">
              <a:latin typeface="Arial" panose="020B0604020202020204" pitchFamily="34" charset="0"/>
              <a:ea typeface="微软雅黑" panose="020B0503020204020204" pitchFamily="34" charset="-122"/>
              <a:sym typeface="Arial" panose="020B0604020202020204" pitchFamily="34" charset="0"/>
            </a:endParaRPr>
          </a:p>
        </p:txBody>
      </p:sp>
      <p:cxnSp>
        <p:nvCxnSpPr>
          <p:cNvPr id="3" name="Straight Connector 7">
            <a:extLst>
              <a:ext uri="{FF2B5EF4-FFF2-40B4-BE49-F238E27FC236}">
                <a16:creationId xmlns:a16="http://schemas.microsoft.com/office/drawing/2014/main" id="{AB65EBC8-241C-49FF-A937-5BFC32B6CFDF}"/>
              </a:ext>
            </a:extLst>
          </p:cNvPr>
          <p:cNvCxnSpPr/>
          <p:nvPr/>
        </p:nvCxnSpPr>
        <p:spPr>
          <a:xfrm>
            <a:off x="1225340" y="2521415"/>
            <a:ext cx="1830365"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 name="TextBox 84">
            <a:extLst>
              <a:ext uri="{FF2B5EF4-FFF2-40B4-BE49-F238E27FC236}">
                <a16:creationId xmlns:a16="http://schemas.microsoft.com/office/drawing/2014/main" id="{EF6E96B9-5DC6-415D-AE6B-204D2829540A}"/>
              </a:ext>
            </a:extLst>
          </p:cNvPr>
          <p:cNvSpPr txBox="1">
            <a:spLocks noChangeArrowheads="1"/>
          </p:cNvSpPr>
          <p:nvPr/>
        </p:nvSpPr>
        <p:spPr bwMode="auto">
          <a:xfrm>
            <a:off x="1405214" y="2176712"/>
            <a:ext cx="1470617" cy="2461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charset="0"/>
                <a:ea typeface="ＭＳ Ｐゴシック" charset="0"/>
                <a:cs typeface="ＭＳ Ｐゴシック" charset="0"/>
              </a:defRPr>
            </a:lvl1pPr>
            <a:lvl2pPr marL="742950" indent="-285750">
              <a:defRPr sz="4300">
                <a:solidFill>
                  <a:schemeClr val="tx1"/>
                </a:solidFill>
                <a:latin typeface="Calibri" charset="0"/>
                <a:ea typeface="ＭＳ Ｐゴシック" charset="0"/>
              </a:defRPr>
            </a:lvl2pPr>
            <a:lvl3pPr marL="1143000" indent="-228600">
              <a:defRPr sz="4300">
                <a:solidFill>
                  <a:schemeClr val="tx1"/>
                </a:solidFill>
                <a:latin typeface="Calibri" charset="0"/>
                <a:ea typeface="ＭＳ Ｐゴシック" charset="0"/>
              </a:defRPr>
            </a:lvl3pPr>
            <a:lvl4pPr marL="1600200" indent="-228600">
              <a:defRPr sz="4300">
                <a:solidFill>
                  <a:schemeClr val="tx1"/>
                </a:solidFill>
                <a:latin typeface="Calibri" charset="0"/>
                <a:ea typeface="ＭＳ Ｐゴシック" charset="0"/>
              </a:defRPr>
            </a:lvl4pPr>
            <a:lvl5pPr marL="2057400" indent="-228600">
              <a:defRPr sz="4300">
                <a:solidFill>
                  <a:schemeClr val="tx1"/>
                </a:solidFill>
                <a:latin typeface="Calibri" charset="0"/>
                <a:ea typeface="ＭＳ Ｐゴシック" charset="0"/>
              </a:defRPr>
            </a:lvl5pPr>
            <a:lvl6pPr marL="2514600" indent="-228600" defTabSz="1087438" fontAlgn="base">
              <a:spcBef>
                <a:spcPct val="0"/>
              </a:spcBef>
              <a:spcAft>
                <a:spcPct val="0"/>
              </a:spcAft>
              <a:defRPr sz="4300">
                <a:solidFill>
                  <a:schemeClr val="tx1"/>
                </a:solidFill>
                <a:latin typeface="Calibri" charset="0"/>
                <a:ea typeface="ＭＳ Ｐゴシック" charset="0"/>
              </a:defRPr>
            </a:lvl6pPr>
            <a:lvl7pPr marL="2971800" indent="-228600" defTabSz="1087438" fontAlgn="base">
              <a:spcBef>
                <a:spcPct val="0"/>
              </a:spcBef>
              <a:spcAft>
                <a:spcPct val="0"/>
              </a:spcAft>
              <a:defRPr sz="4300">
                <a:solidFill>
                  <a:schemeClr val="tx1"/>
                </a:solidFill>
                <a:latin typeface="Calibri" charset="0"/>
                <a:ea typeface="ＭＳ Ｐゴシック" charset="0"/>
              </a:defRPr>
            </a:lvl7pPr>
            <a:lvl8pPr marL="3429000" indent="-228600" defTabSz="1087438" fontAlgn="base">
              <a:spcBef>
                <a:spcPct val="0"/>
              </a:spcBef>
              <a:spcAft>
                <a:spcPct val="0"/>
              </a:spcAft>
              <a:defRPr sz="4300">
                <a:solidFill>
                  <a:schemeClr val="tx1"/>
                </a:solidFill>
                <a:latin typeface="Calibri" charset="0"/>
                <a:ea typeface="ＭＳ Ｐゴシック" charset="0"/>
              </a:defRPr>
            </a:lvl8pPr>
            <a:lvl9pPr marL="3886200" indent="-228600" defTabSz="1087438" fontAlgn="base">
              <a:spcBef>
                <a:spcPct val="0"/>
              </a:spcBef>
              <a:spcAft>
                <a:spcPct val="0"/>
              </a:spcAft>
              <a:defRPr sz="4300">
                <a:solidFill>
                  <a:schemeClr val="tx1"/>
                </a:solidFill>
                <a:latin typeface="Calibri" charset="0"/>
                <a:ea typeface="ＭＳ Ｐゴシック" charset="0"/>
              </a:defRPr>
            </a:lvl9pPr>
          </a:lstStyle>
          <a:p>
            <a:pPr algn="ctr">
              <a:lnSpc>
                <a:spcPct val="120000"/>
              </a:lnSpc>
            </a:pPr>
            <a:r>
              <a:rPr lang="zh-CN" altLang="en-US" sz="1333" dirty="0">
                <a:solidFill>
                  <a:schemeClr val="bg1"/>
                </a:solidFill>
                <a:latin typeface="Arial" panose="020B0604020202020204" pitchFamily="34" charset="0"/>
                <a:ea typeface="微软雅黑" panose="020B0503020204020204" pitchFamily="34" charset="-122"/>
                <a:cs typeface="Roboto Regular" charset="0"/>
                <a:sym typeface="Arial" panose="020B0604020202020204" pitchFamily="34" charset="0"/>
              </a:rPr>
              <a:t>请替换文字内容</a:t>
            </a:r>
            <a:endParaRPr lang="en-US" sz="1333" dirty="0">
              <a:solidFill>
                <a:schemeClr val="bg1"/>
              </a:solidFill>
              <a:latin typeface="Arial" panose="020B0604020202020204" pitchFamily="34" charset="0"/>
              <a:ea typeface="微软雅黑" panose="020B0503020204020204" pitchFamily="34" charset="-122"/>
              <a:cs typeface="Roboto Regular" charset="0"/>
              <a:sym typeface="Arial" panose="020B0604020202020204" pitchFamily="34" charset="0"/>
            </a:endParaRPr>
          </a:p>
        </p:txBody>
      </p:sp>
      <p:sp>
        <p:nvSpPr>
          <p:cNvPr id="5" name="TextBox 85">
            <a:extLst>
              <a:ext uri="{FF2B5EF4-FFF2-40B4-BE49-F238E27FC236}">
                <a16:creationId xmlns:a16="http://schemas.microsoft.com/office/drawing/2014/main" id="{20DEBA26-F8A1-4F04-A966-13DBC059F22A}"/>
              </a:ext>
            </a:extLst>
          </p:cNvPr>
          <p:cNvSpPr txBox="1">
            <a:spLocks noChangeArrowheads="1"/>
          </p:cNvSpPr>
          <p:nvPr/>
        </p:nvSpPr>
        <p:spPr bwMode="auto">
          <a:xfrm>
            <a:off x="1432737" y="2921809"/>
            <a:ext cx="1415571" cy="12955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charset="0"/>
                <a:ea typeface="ＭＳ Ｐゴシック" charset="0"/>
                <a:cs typeface="ＭＳ Ｐゴシック" charset="0"/>
              </a:defRPr>
            </a:lvl1pPr>
            <a:lvl2pPr marL="742950" indent="-285750">
              <a:defRPr sz="4300">
                <a:solidFill>
                  <a:schemeClr val="tx1"/>
                </a:solidFill>
                <a:latin typeface="Calibri" charset="0"/>
                <a:ea typeface="ＭＳ Ｐゴシック" charset="0"/>
              </a:defRPr>
            </a:lvl2pPr>
            <a:lvl3pPr marL="1143000" indent="-228600">
              <a:defRPr sz="4300">
                <a:solidFill>
                  <a:schemeClr val="tx1"/>
                </a:solidFill>
                <a:latin typeface="Calibri" charset="0"/>
                <a:ea typeface="ＭＳ Ｐゴシック" charset="0"/>
              </a:defRPr>
            </a:lvl3pPr>
            <a:lvl4pPr marL="1600200" indent="-228600">
              <a:defRPr sz="4300">
                <a:solidFill>
                  <a:schemeClr val="tx1"/>
                </a:solidFill>
                <a:latin typeface="Calibri" charset="0"/>
                <a:ea typeface="ＭＳ Ｐゴシック" charset="0"/>
              </a:defRPr>
            </a:lvl4pPr>
            <a:lvl5pPr marL="2057400" indent="-228600">
              <a:defRPr sz="4300">
                <a:solidFill>
                  <a:schemeClr val="tx1"/>
                </a:solidFill>
                <a:latin typeface="Calibri" charset="0"/>
                <a:ea typeface="ＭＳ Ｐゴシック" charset="0"/>
              </a:defRPr>
            </a:lvl5pPr>
            <a:lvl6pPr marL="2514600" indent="-228600" defTabSz="1087438" fontAlgn="base">
              <a:spcBef>
                <a:spcPct val="0"/>
              </a:spcBef>
              <a:spcAft>
                <a:spcPct val="0"/>
              </a:spcAft>
              <a:defRPr sz="4300">
                <a:solidFill>
                  <a:schemeClr val="tx1"/>
                </a:solidFill>
                <a:latin typeface="Calibri" charset="0"/>
                <a:ea typeface="ＭＳ Ｐゴシック" charset="0"/>
              </a:defRPr>
            </a:lvl6pPr>
            <a:lvl7pPr marL="2971800" indent="-228600" defTabSz="1087438" fontAlgn="base">
              <a:spcBef>
                <a:spcPct val="0"/>
              </a:spcBef>
              <a:spcAft>
                <a:spcPct val="0"/>
              </a:spcAft>
              <a:defRPr sz="4300">
                <a:solidFill>
                  <a:schemeClr val="tx1"/>
                </a:solidFill>
                <a:latin typeface="Calibri" charset="0"/>
                <a:ea typeface="ＭＳ Ｐゴシック" charset="0"/>
              </a:defRPr>
            </a:lvl7pPr>
            <a:lvl8pPr marL="3429000" indent="-228600" defTabSz="1087438" fontAlgn="base">
              <a:spcBef>
                <a:spcPct val="0"/>
              </a:spcBef>
              <a:spcAft>
                <a:spcPct val="0"/>
              </a:spcAft>
              <a:defRPr sz="4300">
                <a:solidFill>
                  <a:schemeClr val="tx1"/>
                </a:solidFill>
                <a:latin typeface="Calibri" charset="0"/>
                <a:ea typeface="ＭＳ Ｐゴシック" charset="0"/>
              </a:defRPr>
            </a:lvl8pPr>
            <a:lvl9pPr marL="3886200" indent="-228600" defTabSz="1087438" fontAlgn="base">
              <a:spcBef>
                <a:spcPct val="0"/>
              </a:spcBef>
              <a:spcAft>
                <a:spcPct val="0"/>
              </a:spcAft>
              <a:defRPr sz="4300">
                <a:solidFill>
                  <a:schemeClr val="tx1"/>
                </a:solidFill>
                <a:latin typeface="Calibri" charset="0"/>
                <a:ea typeface="ＭＳ Ｐゴシック" charset="0"/>
              </a:defRPr>
            </a:lvl9pPr>
          </a:lstStyle>
          <a:p>
            <a:pPr defTabSz="1285829">
              <a:lnSpc>
                <a:spcPct val="150000"/>
              </a:lnSpc>
              <a:spcBef>
                <a:spcPct val="20000"/>
              </a:spcBef>
              <a:defRPr/>
            </a:pPr>
            <a:r>
              <a:rPr lang="zh-CN" altLang="en-US"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a:t>
            </a:r>
            <a:endParaRPr lang="en-US" altLang="zh-CN"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endParaRPr lang="en-US" altLang="zh-CN"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 name="Rectangle 90">
            <a:extLst>
              <a:ext uri="{FF2B5EF4-FFF2-40B4-BE49-F238E27FC236}">
                <a16:creationId xmlns:a16="http://schemas.microsoft.com/office/drawing/2014/main" id="{09486F08-B00B-40FA-A08F-3467F055AB49}"/>
              </a:ext>
            </a:extLst>
          </p:cNvPr>
          <p:cNvSpPr/>
          <p:nvPr/>
        </p:nvSpPr>
        <p:spPr>
          <a:xfrm>
            <a:off x="3198516" y="2048342"/>
            <a:ext cx="1830365" cy="283826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917" tIns="60959" rIns="121917" bIns="60959" anchor="ctr"/>
          <a:lstStyle/>
          <a:p>
            <a:pPr algn="ctr" defTabSz="544252">
              <a:lnSpc>
                <a:spcPct val="120000"/>
              </a:lnSpc>
              <a:defRPr/>
            </a:pPr>
            <a:endParaRPr lang="en-US" sz="3200" dirty="0">
              <a:latin typeface="Arial" panose="020B0604020202020204" pitchFamily="34" charset="0"/>
              <a:ea typeface="微软雅黑" panose="020B0503020204020204" pitchFamily="34" charset="-122"/>
              <a:sym typeface="Arial" panose="020B0604020202020204" pitchFamily="34" charset="0"/>
            </a:endParaRPr>
          </a:p>
        </p:txBody>
      </p:sp>
      <p:cxnSp>
        <p:nvCxnSpPr>
          <p:cNvPr id="7" name="Straight Connector 97">
            <a:extLst>
              <a:ext uri="{FF2B5EF4-FFF2-40B4-BE49-F238E27FC236}">
                <a16:creationId xmlns:a16="http://schemas.microsoft.com/office/drawing/2014/main" id="{867328E0-B167-4996-BCC4-A983EE2E9C5C}"/>
              </a:ext>
            </a:extLst>
          </p:cNvPr>
          <p:cNvCxnSpPr/>
          <p:nvPr/>
        </p:nvCxnSpPr>
        <p:spPr>
          <a:xfrm>
            <a:off x="3198516" y="2521415"/>
            <a:ext cx="1830365"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 name="TextBox 102">
            <a:extLst>
              <a:ext uri="{FF2B5EF4-FFF2-40B4-BE49-F238E27FC236}">
                <a16:creationId xmlns:a16="http://schemas.microsoft.com/office/drawing/2014/main" id="{5559F2A1-DCD7-4F21-92AB-76CCD475D3F5}"/>
              </a:ext>
            </a:extLst>
          </p:cNvPr>
          <p:cNvSpPr txBox="1">
            <a:spLocks noChangeArrowheads="1"/>
          </p:cNvSpPr>
          <p:nvPr/>
        </p:nvSpPr>
        <p:spPr bwMode="auto">
          <a:xfrm>
            <a:off x="3378392" y="2176712"/>
            <a:ext cx="1470617" cy="2461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charset="0"/>
                <a:ea typeface="ＭＳ Ｐゴシック" charset="0"/>
                <a:cs typeface="ＭＳ Ｐゴシック" charset="0"/>
              </a:defRPr>
            </a:lvl1pPr>
            <a:lvl2pPr marL="742950" indent="-285750">
              <a:defRPr sz="4300">
                <a:solidFill>
                  <a:schemeClr val="tx1"/>
                </a:solidFill>
                <a:latin typeface="Calibri" charset="0"/>
                <a:ea typeface="ＭＳ Ｐゴシック" charset="0"/>
              </a:defRPr>
            </a:lvl2pPr>
            <a:lvl3pPr marL="1143000" indent="-228600">
              <a:defRPr sz="4300">
                <a:solidFill>
                  <a:schemeClr val="tx1"/>
                </a:solidFill>
                <a:latin typeface="Calibri" charset="0"/>
                <a:ea typeface="ＭＳ Ｐゴシック" charset="0"/>
              </a:defRPr>
            </a:lvl3pPr>
            <a:lvl4pPr marL="1600200" indent="-228600">
              <a:defRPr sz="4300">
                <a:solidFill>
                  <a:schemeClr val="tx1"/>
                </a:solidFill>
                <a:latin typeface="Calibri" charset="0"/>
                <a:ea typeface="ＭＳ Ｐゴシック" charset="0"/>
              </a:defRPr>
            </a:lvl4pPr>
            <a:lvl5pPr marL="2057400" indent="-228600">
              <a:defRPr sz="4300">
                <a:solidFill>
                  <a:schemeClr val="tx1"/>
                </a:solidFill>
                <a:latin typeface="Calibri" charset="0"/>
                <a:ea typeface="ＭＳ Ｐゴシック" charset="0"/>
              </a:defRPr>
            </a:lvl5pPr>
            <a:lvl6pPr marL="2514600" indent="-228600" defTabSz="1087438" fontAlgn="base">
              <a:spcBef>
                <a:spcPct val="0"/>
              </a:spcBef>
              <a:spcAft>
                <a:spcPct val="0"/>
              </a:spcAft>
              <a:defRPr sz="4300">
                <a:solidFill>
                  <a:schemeClr val="tx1"/>
                </a:solidFill>
                <a:latin typeface="Calibri" charset="0"/>
                <a:ea typeface="ＭＳ Ｐゴシック" charset="0"/>
              </a:defRPr>
            </a:lvl6pPr>
            <a:lvl7pPr marL="2971800" indent="-228600" defTabSz="1087438" fontAlgn="base">
              <a:spcBef>
                <a:spcPct val="0"/>
              </a:spcBef>
              <a:spcAft>
                <a:spcPct val="0"/>
              </a:spcAft>
              <a:defRPr sz="4300">
                <a:solidFill>
                  <a:schemeClr val="tx1"/>
                </a:solidFill>
                <a:latin typeface="Calibri" charset="0"/>
                <a:ea typeface="ＭＳ Ｐゴシック" charset="0"/>
              </a:defRPr>
            </a:lvl7pPr>
            <a:lvl8pPr marL="3429000" indent="-228600" defTabSz="1087438" fontAlgn="base">
              <a:spcBef>
                <a:spcPct val="0"/>
              </a:spcBef>
              <a:spcAft>
                <a:spcPct val="0"/>
              </a:spcAft>
              <a:defRPr sz="4300">
                <a:solidFill>
                  <a:schemeClr val="tx1"/>
                </a:solidFill>
                <a:latin typeface="Calibri" charset="0"/>
                <a:ea typeface="ＭＳ Ｐゴシック" charset="0"/>
              </a:defRPr>
            </a:lvl8pPr>
            <a:lvl9pPr marL="3886200" indent="-228600" defTabSz="1087438" fontAlgn="base">
              <a:spcBef>
                <a:spcPct val="0"/>
              </a:spcBef>
              <a:spcAft>
                <a:spcPct val="0"/>
              </a:spcAft>
              <a:defRPr sz="4300">
                <a:solidFill>
                  <a:schemeClr val="tx1"/>
                </a:solidFill>
                <a:latin typeface="Calibri" charset="0"/>
                <a:ea typeface="ＭＳ Ｐゴシック" charset="0"/>
              </a:defRPr>
            </a:lvl9pPr>
          </a:lstStyle>
          <a:p>
            <a:pPr algn="ctr">
              <a:lnSpc>
                <a:spcPct val="120000"/>
              </a:lnSpc>
            </a:pPr>
            <a:r>
              <a:rPr lang="zh-CN" altLang="en-US" sz="1333" dirty="0">
                <a:solidFill>
                  <a:schemeClr val="bg1"/>
                </a:solidFill>
                <a:latin typeface="Arial" panose="020B0604020202020204" pitchFamily="34" charset="0"/>
                <a:ea typeface="微软雅黑" panose="020B0503020204020204" pitchFamily="34" charset="-122"/>
                <a:cs typeface="Roboto Regular" charset="0"/>
                <a:sym typeface="Arial" panose="020B0604020202020204" pitchFamily="34" charset="0"/>
              </a:rPr>
              <a:t>请替换文字内容</a:t>
            </a:r>
            <a:endParaRPr lang="en-US" sz="1333" dirty="0">
              <a:solidFill>
                <a:schemeClr val="bg1"/>
              </a:solidFill>
              <a:latin typeface="Arial" panose="020B0604020202020204" pitchFamily="34" charset="0"/>
              <a:ea typeface="微软雅黑" panose="020B0503020204020204" pitchFamily="34" charset="-122"/>
              <a:cs typeface="Roboto Regular" charset="0"/>
              <a:sym typeface="Arial" panose="020B0604020202020204" pitchFamily="34" charset="0"/>
            </a:endParaRPr>
          </a:p>
        </p:txBody>
      </p:sp>
      <p:sp>
        <p:nvSpPr>
          <p:cNvPr id="9" name="TextBox 105">
            <a:extLst>
              <a:ext uri="{FF2B5EF4-FFF2-40B4-BE49-F238E27FC236}">
                <a16:creationId xmlns:a16="http://schemas.microsoft.com/office/drawing/2014/main" id="{32712E40-85D5-4B48-9E1E-DB1B452E910D}"/>
              </a:ext>
            </a:extLst>
          </p:cNvPr>
          <p:cNvSpPr txBox="1">
            <a:spLocks noChangeArrowheads="1"/>
          </p:cNvSpPr>
          <p:nvPr/>
        </p:nvSpPr>
        <p:spPr bwMode="auto">
          <a:xfrm>
            <a:off x="3405913" y="2921809"/>
            <a:ext cx="1415571" cy="1329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charset="0"/>
                <a:ea typeface="ＭＳ Ｐゴシック" charset="0"/>
                <a:cs typeface="ＭＳ Ｐゴシック" charset="0"/>
              </a:defRPr>
            </a:lvl1pPr>
            <a:lvl2pPr marL="742950" indent="-285750">
              <a:defRPr sz="4300">
                <a:solidFill>
                  <a:schemeClr val="tx1"/>
                </a:solidFill>
                <a:latin typeface="Calibri" charset="0"/>
                <a:ea typeface="ＭＳ Ｐゴシック" charset="0"/>
              </a:defRPr>
            </a:lvl2pPr>
            <a:lvl3pPr marL="1143000" indent="-228600">
              <a:defRPr sz="4300">
                <a:solidFill>
                  <a:schemeClr val="tx1"/>
                </a:solidFill>
                <a:latin typeface="Calibri" charset="0"/>
                <a:ea typeface="ＭＳ Ｐゴシック" charset="0"/>
              </a:defRPr>
            </a:lvl3pPr>
            <a:lvl4pPr marL="1600200" indent="-228600">
              <a:defRPr sz="4300">
                <a:solidFill>
                  <a:schemeClr val="tx1"/>
                </a:solidFill>
                <a:latin typeface="Calibri" charset="0"/>
                <a:ea typeface="ＭＳ Ｐゴシック" charset="0"/>
              </a:defRPr>
            </a:lvl4pPr>
            <a:lvl5pPr marL="2057400" indent="-228600">
              <a:defRPr sz="4300">
                <a:solidFill>
                  <a:schemeClr val="tx1"/>
                </a:solidFill>
                <a:latin typeface="Calibri" charset="0"/>
                <a:ea typeface="ＭＳ Ｐゴシック" charset="0"/>
              </a:defRPr>
            </a:lvl5pPr>
            <a:lvl6pPr marL="2514600" indent="-228600" defTabSz="1087438" fontAlgn="base">
              <a:spcBef>
                <a:spcPct val="0"/>
              </a:spcBef>
              <a:spcAft>
                <a:spcPct val="0"/>
              </a:spcAft>
              <a:defRPr sz="4300">
                <a:solidFill>
                  <a:schemeClr val="tx1"/>
                </a:solidFill>
                <a:latin typeface="Calibri" charset="0"/>
                <a:ea typeface="ＭＳ Ｐゴシック" charset="0"/>
              </a:defRPr>
            </a:lvl6pPr>
            <a:lvl7pPr marL="2971800" indent="-228600" defTabSz="1087438" fontAlgn="base">
              <a:spcBef>
                <a:spcPct val="0"/>
              </a:spcBef>
              <a:spcAft>
                <a:spcPct val="0"/>
              </a:spcAft>
              <a:defRPr sz="4300">
                <a:solidFill>
                  <a:schemeClr val="tx1"/>
                </a:solidFill>
                <a:latin typeface="Calibri" charset="0"/>
                <a:ea typeface="ＭＳ Ｐゴシック" charset="0"/>
              </a:defRPr>
            </a:lvl7pPr>
            <a:lvl8pPr marL="3429000" indent="-228600" defTabSz="1087438" fontAlgn="base">
              <a:spcBef>
                <a:spcPct val="0"/>
              </a:spcBef>
              <a:spcAft>
                <a:spcPct val="0"/>
              </a:spcAft>
              <a:defRPr sz="4300">
                <a:solidFill>
                  <a:schemeClr val="tx1"/>
                </a:solidFill>
                <a:latin typeface="Calibri" charset="0"/>
                <a:ea typeface="ＭＳ Ｐゴシック" charset="0"/>
              </a:defRPr>
            </a:lvl8pPr>
            <a:lvl9pPr marL="3886200" indent="-228600" defTabSz="1087438" fontAlgn="base">
              <a:spcBef>
                <a:spcPct val="0"/>
              </a:spcBef>
              <a:spcAft>
                <a:spcPct val="0"/>
              </a:spcAft>
              <a:defRPr sz="4300">
                <a:solidFill>
                  <a:schemeClr val="tx1"/>
                </a:solidFill>
                <a:latin typeface="Calibri" charset="0"/>
                <a:ea typeface="ＭＳ Ｐゴシック" charset="0"/>
              </a:defRPr>
            </a:lvl9pPr>
          </a:lstStyle>
          <a:p>
            <a:pPr defTabSz="1285829">
              <a:lnSpc>
                <a:spcPct val="150000"/>
              </a:lnSpc>
              <a:spcBef>
                <a:spcPct val="20000"/>
              </a:spcBef>
              <a:defRPr/>
            </a:pPr>
            <a:r>
              <a:rPr lang="zh-CN" altLang="en-US"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a:t>
            </a:r>
            <a:endParaRPr lang="en-US" altLang="zh-CN"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endParaRPr lang="en-US" altLang="zh-CN"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 name="Rectangle 127">
            <a:extLst>
              <a:ext uri="{FF2B5EF4-FFF2-40B4-BE49-F238E27FC236}">
                <a16:creationId xmlns:a16="http://schemas.microsoft.com/office/drawing/2014/main" id="{70EBF13B-B334-4478-8C01-9C99B748F11A}"/>
              </a:ext>
            </a:extLst>
          </p:cNvPr>
          <p:cNvSpPr/>
          <p:nvPr/>
        </p:nvSpPr>
        <p:spPr>
          <a:xfrm>
            <a:off x="5185182" y="2041991"/>
            <a:ext cx="1830365" cy="2837327"/>
          </a:xfrm>
          <a:prstGeom prst="rect">
            <a:avLst/>
          </a:pr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lIns="121917" tIns="60959" rIns="121917" bIns="60959" anchor="ctr"/>
          <a:lstStyle/>
          <a:p>
            <a:pPr algn="ctr" defTabSz="544252">
              <a:lnSpc>
                <a:spcPct val="120000"/>
              </a:lnSpc>
              <a:defRPr/>
            </a:pPr>
            <a:endParaRPr lang="en-US" sz="3200" dirty="0">
              <a:latin typeface="Arial" panose="020B0604020202020204" pitchFamily="34" charset="0"/>
              <a:ea typeface="微软雅黑" panose="020B0503020204020204" pitchFamily="34" charset="-122"/>
              <a:sym typeface="Arial" panose="020B0604020202020204" pitchFamily="34" charset="0"/>
            </a:endParaRPr>
          </a:p>
        </p:txBody>
      </p:sp>
      <p:cxnSp>
        <p:nvCxnSpPr>
          <p:cNvPr id="11" name="Straight Connector 130">
            <a:extLst>
              <a:ext uri="{FF2B5EF4-FFF2-40B4-BE49-F238E27FC236}">
                <a16:creationId xmlns:a16="http://schemas.microsoft.com/office/drawing/2014/main" id="{F819B899-7C93-4A64-A266-A9A235BF8051}"/>
              </a:ext>
            </a:extLst>
          </p:cNvPr>
          <p:cNvCxnSpPr/>
          <p:nvPr/>
        </p:nvCxnSpPr>
        <p:spPr>
          <a:xfrm>
            <a:off x="5185182" y="2515065"/>
            <a:ext cx="1830365"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2" name="TextBox 135">
            <a:extLst>
              <a:ext uri="{FF2B5EF4-FFF2-40B4-BE49-F238E27FC236}">
                <a16:creationId xmlns:a16="http://schemas.microsoft.com/office/drawing/2014/main" id="{D1B71B00-85FC-4834-8972-5724C10F6363}"/>
              </a:ext>
            </a:extLst>
          </p:cNvPr>
          <p:cNvSpPr txBox="1">
            <a:spLocks noChangeArrowheads="1"/>
          </p:cNvSpPr>
          <p:nvPr/>
        </p:nvSpPr>
        <p:spPr bwMode="auto">
          <a:xfrm>
            <a:off x="5365056" y="2169569"/>
            <a:ext cx="1470617" cy="2461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charset="0"/>
                <a:ea typeface="ＭＳ Ｐゴシック" charset="0"/>
                <a:cs typeface="ＭＳ Ｐゴシック" charset="0"/>
              </a:defRPr>
            </a:lvl1pPr>
            <a:lvl2pPr marL="742950" indent="-285750">
              <a:defRPr sz="4300">
                <a:solidFill>
                  <a:schemeClr val="tx1"/>
                </a:solidFill>
                <a:latin typeface="Calibri" charset="0"/>
                <a:ea typeface="ＭＳ Ｐゴシック" charset="0"/>
              </a:defRPr>
            </a:lvl2pPr>
            <a:lvl3pPr marL="1143000" indent="-228600">
              <a:defRPr sz="4300">
                <a:solidFill>
                  <a:schemeClr val="tx1"/>
                </a:solidFill>
                <a:latin typeface="Calibri" charset="0"/>
                <a:ea typeface="ＭＳ Ｐゴシック" charset="0"/>
              </a:defRPr>
            </a:lvl3pPr>
            <a:lvl4pPr marL="1600200" indent="-228600">
              <a:defRPr sz="4300">
                <a:solidFill>
                  <a:schemeClr val="tx1"/>
                </a:solidFill>
                <a:latin typeface="Calibri" charset="0"/>
                <a:ea typeface="ＭＳ Ｐゴシック" charset="0"/>
              </a:defRPr>
            </a:lvl4pPr>
            <a:lvl5pPr marL="2057400" indent="-228600">
              <a:defRPr sz="4300">
                <a:solidFill>
                  <a:schemeClr val="tx1"/>
                </a:solidFill>
                <a:latin typeface="Calibri" charset="0"/>
                <a:ea typeface="ＭＳ Ｐゴシック" charset="0"/>
              </a:defRPr>
            </a:lvl5pPr>
            <a:lvl6pPr marL="2514600" indent="-228600" defTabSz="1087438" fontAlgn="base">
              <a:spcBef>
                <a:spcPct val="0"/>
              </a:spcBef>
              <a:spcAft>
                <a:spcPct val="0"/>
              </a:spcAft>
              <a:defRPr sz="4300">
                <a:solidFill>
                  <a:schemeClr val="tx1"/>
                </a:solidFill>
                <a:latin typeface="Calibri" charset="0"/>
                <a:ea typeface="ＭＳ Ｐゴシック" charset="0"/>
              </a:defRPr>
            </a:lvl6pPr>
            <a:lvl7pPr marL="2971800" indent="-228600" defTabSz="1087438" fontAlgn="base">
              <a:spcBef>
                <a:spcPct val="0"/>
              </a:spcBef>
              <a:spcAft>
                <a:spcPct val="0"/>
              </a:spcAft>
              <a:defRPr sz="4300">
                <a:solidFill>
                  <a:schemeClr val="tx1"/>
                </a:solidFill>
                <a:latin typeface="Calibri" charset="0"/>
                <a:ea typeface="ＭＳ Ｐゴシック" charset="0"/>
              </a:defRPr>
            </a:lvl7pPr>
            <a:lvl8pPr marL="3429000" indent="-228600" defTabSz="1087438" fontAlgn="base">
              <a:spcBef>
                <a:spcPct val="0"/>
              </a:spcBef>
              <a:spcAft>
                <a:spcPct val="0"/>
              </a:spcAft>
              <a:defRPr sz="4300">
                <a:solidFill>
                  <a:schemeClr val="tx1"/>
                </a:solidFill>
                <a:latin typeface="Calibri" charset="0"/>
                <a:ea typeface="ＭＳ Ｐゴシック" charset="0"/>
              </a:defRPr>
            </a:lvl8pPr>
            <a:lvl9pPr marL="3886200" indent="-228600" defTabSz="1087438" fontAlgn="base">
              <a:spcBef>
                <a:spcPct val="0"/>
              </a:spcBef>
              <a:spcAft>
                <a:spcPct val="0"/>
              </a:spcAft>
              <a:defRPr sz="4300">
                <a:solidFill>
                  <a:schemeClr val="tx1"/>
                </a:solidFill>
                <a:latin typeface="Calibri" charset="0"/>
                <a:ea typeface="ＭＳ Ｐゴシック" charset="0"/>
              </a:defRPr>
            </a:lvl9pPr>
          </a:lstStyle>
          <a:p>
            <a:pPr algn="ctr">
              <a:lnSpc>
                <a:spcPct val="120000"/>
              </a:lnSpc>
            </a:pPr>
            <a:r>
              <a:rPr lang="zh-CN" altLang="en-US" sz="1333" dirty="0">
                <a:solidFill>
                  <a:schemeClr val="bg1"/>
                </a:solidFill>
                <a:latin typeface="Arial" panose="020B0604020202020204" pitchFamily="34" charset="0"/>
                <a:ea typeface="微软雅黑" panose="020B0503020204020204" pitchFamily="34" charset="-122"/>
                <a:cs typeface="Roboto Regular" charset="0"/>
                <a:sym typeface="Arial" panose="020B0604020202020204" pitchFamily="34" charset="0"/>
              </a:rPr>
              <a:t>请替换文字内容</a:t>
            </a:r>
            <a:endParaRPr lang="en-US" sz="1333" dirty="0">
              <a:solidFill>
                <a:schemeClr val="bg1"/>
              </a:solidFill>
              <a:latin typeface="Arial" panose="020B0604020202020204" pitchFamily="34" charset="0"/>
              <a:ea typeface="微软雅黑" panose="020B0503020204020204" pitchFamily="34" charset="-122"/>
              <a:cs typeface="Roboto Regular" charset="0"/>
              <a:sym typeface="Arial" panose="020B0604020202020204" pitchFamily="34" charset="0"/>
            </a:endParaRPr>
          </a:p>
        </p:txBody>
      </p:sp>
      <p:sp>
        <p:nvSpPr>
          <p:cNvPr id="13" name="TextBox 136">
            <a:extLst>
              <a:ext uri="{FF2B5EF4-FFF2-40B4-BE49-F238E27FC236}">
                <a16:creationId xmlns:a16="http://schemas.microsoft.com/office/drawing/2014/main" id="{8F0F5ABD-8479-4B95-B24E-51F0AFF7863F}"/>
              </a:ext>
            </a:extLst>
          </p:cNvPr>
          <p:cNvSpPr txBox="1">
            <a:spLocks noChangeArrowheads="1"/>
          </p:cNvSpPr>
          <p:nvPr/>
        </p:nvSpPr>
        <p:spPr bwMode="auto">
          <a:xfrm>
            <a:off x="5392579" y="2914664"/>
            <a:ext cx="1415571" cy="1329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charset="0"/>
                <a:ea typeface="ＭＳ Ｐゴシック" charset="0"/>
                <a:cs typeface="ＭＳ Ｐゴシック" charset="0"/>
              </a:defRPr>
            </a:lvl1pPr>
            <a:lvl2pPr marL="742950" indent="-285750">
              <a:defRPr sz="4300">
                <a:solidFill>
                  <a:schemeClr val="tx1"/>
                </a:solidFill>
                <a:latin typeface="Calibri" charset="0"/>
                <a:ea typeface="ＭＳ Ｐゴシック" charset="0"/>
              </a:defRPr>
            </a:lvl2pPr>
            <a:lvl3pPr marL="1143000" indent="-228600">
              <a:defRPr sz="4300">
                <a:solidFill>
                  <a:schemeClr val="tx1"/>
                </a:solidFill>
                <a:latin typeface="Calibri" charset="0"/>
                <a:ea typeface="ＭＳ Ｐゴシック" charset="0"/>
              </a:defRPr>
            </a:lvl3pPr>
            <a:lvl4pPr marL="1600200" indent="-228600">
              <a:defRPr sz="4300">
                <a:solidFill>
                  <a:schemeClr val="tx1"/>
                </a:solidFill>
                <a:latin typeface="Calibri" charset="0"/>
                <a:ea typeface="ＭＳ Ｐゴシック" charset="0"/>
              </a:defRPr>
            </a:lvl4pPr>
            <a:lvl5pPr marL="2057400" indent="-228600">
              <a:defRPr sz="4300">
                <a:solidFill>
                  <a:schemeClr val="tx1"/>
                </a:solidFill>
                <a:latin typeface="Calibri" charset="0"/>
                <a:ea typeface="ＭＳ Ｐゴシック" charset="0"/>
              </a:defRPr>
            </a:lvl5pPr>
            <a:lvl6pPr marL="2514600" indent="-228600" defTabSz="1087438" fontAlgn="base">
              <a:spcBef>
                <a:spcPct val="0"/>
              </a:spcBef>
              <a:spcAft>
                <a:spcPct val="0"/>
              </a:spcAft>
              <a:defRPr sz="4300">
                <a:solidFill>
                  <a:schemeClr val="tx1"/>
                </a:solidFill>
                <a:latin typeface="Calibri" charset="0"/>
                <a:ea typeface="ＭＳ Ｐゴシック" charset="0"/>
              </a:defRPr>
            </a:lvl6pPr>
            <a:lvl7pPr marL="2971800" indent="-228600" defTabSz="1087438" fontAlgn="base">
              <a:spcBef>
                <a:spcPct val="0"/>
              </a:spcBef>
              <a:spcAft>
                <a:spcPct val="0"/>
              </a:spcAft>
              <a:defRPr sz="4300">
                <a:solidFill>
                  <a:schemeClr val="tx1"/>
                </a:solidFill>
                <a:latin typeface="Calibri" charset="0"/>
                <a:ea typeface="ＭＳ Ｐゴシック" charset="0"/>
              </a:defRPr>
            </a:lvl7pPr>
            <a:lvl8pPr marL="3429000" indent="-228600" defTabSz="1087438" fontAlgn="base">
              <a:spcBef>
                <a:spcPct val="0"/>
              </a:spcBef>
              <a:spcAft>
                <a:spcPct val="0"/>
              </a:spcAft>
              <a:defRPr sz="4300">
                <a:solidFill>
                  <a:schemeClr val="tx1"/>
                </a:solidFill>
                <a:latin typeface="Calibri" charset="0"/>
                <a:ea typeface="ＭＳ Ｐゴシック" charset="0"/>
              </a:defRPr>
            </a:lvl8pPr>
            <a:lvl9pPr marL="3886200" indent="-228600" defTabSz="1087438" fontAlgn="base">
              <a:spcBef>
                <a:spcPct val="0"/>
              </a:spcBef>
              <a:spcAft>
                <a:spcPct val="0"/>
              </a:spcAft>
              <a:defRPr sz="4300">
                <a:solidFill>
                  <a:schemeClr val="tx1"/>
                </a:solidFill>
                <a:latin typeface="Calibri" charset="0"/>
                <a:ea typeface="ＭＳ Ｐゴシック" charset="0"/>
              </a:defRPr>
            </a:lvl9pPr>
          </a:lstStyle>
          <a:p>
            <a:pPr defTabSz="1285829">
              <a:lnSpc>
                <a:spcPct val="150000"/>
              </a:lnSpc>
              <a:spcBef>
                <a:spcPct val="20000"/>
              </a:spcBef>
              <a:defRPr/>
            </a:pPr>
            <a:r>
              <a:rPr lang="zh-CN" altLang="en-US"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a:t>
            </a:r>
            <a:endParaRPr lang="en-US" altLang="zh-CN"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endParaRPr lang="en-US" altLang="zh-CN"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 name="Rectangle 138">
            <a:extLst>
              <a:ext uri="{FF2B5EF4-FFF2-40B4-BE49-F238E27FC236}">
                <a16:creationId xmlns:a16="http://schemas.microsoft.com/office/drawing/2014/main" id="{BDCA3454-EFD4-460D-AA23-BB6A1EF82B86}"/>
              </a:ext>
            </a:extLst>
          </p:cNvPr>
          <p:cNvSpPr/>
          <p:nvPr/>
        </p:nvSpPr>
        <p:spPr>
          <a:xfrm>
            <a:off x="7165499" y="2034848"/>
            <a:ext cx="1830365" cy="283826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121917" tIns="60959" rIns="121917" bIns="60959" anchor="ctr"/>
          <a:lstStyle/>
          <a:p>
            <a:pPr algn="ctr" defTabSz="544252">
              <a:lnSpc>
                <a:spcPct val="120000"/>
              </a:lnSpc>
              <a:defRPr/>
            </a:pPr>
            <a:endParaRPr lang="en-US" sz="3200" dirty="0">
              <a:latin typeface="Arial" panose="020B0604020202020204" pitchFamily="34" charset="0"/>
              <a:ea typeface="微软雅黑" panose="020B0503020204020204" pitchFamily="34" charset="-122"/>
              <a:sym typeface="Arial" panose="020B0604020202020204" pitchFamily="34" charset="0"/>
            </a:endParaRPr>
          </a:p>
        </p:txBody>
      </p:sp>
      <p:cxnSp>
        <p:nvCxnSpPr>
          <p:cNvPr id="15" name="Straight Connector 140">
            <a:extLst>
              <a:ext uri="{FF2B5EF4-FFF2-40B4-BE49-F238E27FC236}">
                <a16:creationId xmlns:a16="http://schemas.microsoft.com/office/drawing/2014/main" id="{660B428A-7BE9-4B70-886A-AC323C0B2AEB}"/>
              </a:ext>
            </a:extLst>
          </p:cNvPr>
          <p:cNvCxnSpPr/>
          <p:nvPr/>
        </p:nvCxnSpPr>
        <p:spPr>
          <a:xfrm>
            <a:off x="7165499" y="2507923"/>
            <a:ext cx="1830365"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TextBox 142">
            <a:extLst>
              <a:ext uri="{FF2B5EF4-FFF2-40B4-BE49-F238E27FC236}">
                <a16:creationId xmlns:a16="http://schemas.microsoft.com/office/drawing/2014/main" id="{CC17D72A-C5A3-4F69-BCC7-CC88F8EB031A}"/>
              </a:ext>
            </a:extLst>
          </p:cNvPr>
          <p:cNvSpPr txBox="1">
            <a:spLocks noChangeArrowheads="1"/>
          </p:cNvSpPr>
          <p:nvPr/>
        </p:nvSpPr>
        <p:spPr bwMode="auto">
          <a:xfrm>
            <a:off x="7345373" y="2163219"/>
            <a:ext cx="1470617" cy="2461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charset="0"/>
                <a:ea typeface="ＭＳ Ｐゴシック" charset="0"/>
                <a:cs typeface="ＭＳ Ｐゴシック" charset="0"/>
              </a:defRPr>
            </a:lvl1pPr>
            <a:lvl2pPr marL="742950" indent="-285750">
              <a:defRPr sz="4300">
                <a:solidFill>
                  <a:schemeClr val="tx1"/>
                </a:solidFill>
                <a:latin typeface="Calibri" charset="0"/>
                <a:ea typeface="ＭＳ Ｐゴシック" charset="0"/>
              </a:defRPr>
            </a:lvl2pPr>
            <a:lvl3pPr marL="1143000" indent="-228600">
              <a:defRPr sz="4300">
                <a:solidFill>
                  <a:schemeClr val="tx1"/>
                </a:solidFill>
                <a:latin typeface="Calibri" charset="0"/>
                <a:ea typeface="ＭＳ Ｐゴシック" charset="0"/>
              </a:defRPr>
            </a:lvl3pPr>
            <a:lvl4pPr marL="1600200" indent="-228600">
              <a:defRPr sz="4300">
                <a:solidFill>
                  <a:schemeClr val="tx1"/>
                </a:solidFill>
                <a:latin typeface="Calibri" charset="0"/>
                <a:ea typeface="ＭＳ Ｐゴシック" charset="0"/>
              </a:defRPr>
            </a:lvl4pPr>
            <a:lvl5pPr marL="2057400" indent="-228600">
              <a:defRPr sz="4300">
                <a:solidFill>
                  <a:schemeClr val="tx1"/>
                </a:solidFill>
                <a:latin typeface="Calibri" charset="0"/>
                <a:ea typeface="ＭＳ Ｐゴシック" charset="0"/>
              </a:defRPr>
            </a:lvl5pPr>
            <a:lvl6pPr marL="2514600" indent="-228600" defTabSz="1087438" fontAlgn="base">
              <a:spcBef>
                <a:spcPct val="0"/>
              </a:spcBef>
              <a:spcAft>
                <a:spcPct val="0"/>
              </a:spcAft>
              <a:defRPr sz="4300">
                <a:solidFill>
                  <a:schemeClr val="tx1"/>
                </a:solidFill>
                <a:latin typeface="Calibri" charset="0"/>
                <a:ea typeface="ＭＳ Ｐゴシック" charset="0"/>
              </a:defRPr>
            </a:lvl6pPr>
            <a:lvl7pPr marL="2971800" indent="-228600" defTabSz="1087438" fontAlgn="base">
              <a:spcBef>
                <a:spcPct val="0"/>
              </a:spcBef>
              <a:spcAft>
                <a:spcPct val="0"/>
              </a:spcAft>
              <a:defRPr sz="4300">
                <a:solidFill>
                  <a:schemeClr val="tx1"/>
                </a:solidFill>
                <a:latin typeface="Calibri" charset="0"/>
                <a:ea typeface="ＭＳ Ｐゴシック" charset="0"/>
              </a:defRPr>
            </a:lvl7pPr>
            <a:lvl8pPr marL="3429000" indent="-228600" defTabSz="1087438" fontAlgn="base">
              <a:spcBef>
                <a:spcPct val="0"/>
              </a:spcBef>
              <a:spcAft>
                <a:spcPct val="0"/>
              </a:spcAft>
              <a:defRPr sz="4300">
                <a:solidFill>
                  <a:schemeClr val="tx1"/>
                </a:solidFill>
                <a:latin typeface="Calibri" charset="0"/>
                <a:ea typeface="ＭＳ Ｐゴシック" charset="0"/>
              </a:defRPr>
            </a:lvl8pPr>
            <a:lvl9pPr marL="3886200" indent="-228600" defTabSz="1087438" fontAlgn="base">
              <a:spcBef>
                <a:spcPct val="0"/>
              </a:spcBef>
              <a:spcAft>
                <a:spcPct val="0"/>
              </a:spcAft>
              <a:defRPr sz="4300">
                <a:solidFill>
                  <a:schemeClr val="tx1"/>
                </a:solidFill>
                <a:latin typeface="Calibri" charset="0"/>
                <a:ea typeface="ＭＳ Ｐゴシック" charset="0"/>
              </a:defRPr>
            </a:lvl9pPr>
          </a:lstStyle>
          <a:p>
            <a:pPr algn="ctr">
              <a:lnSpc>
                <a:spcPct val="120000"/>
              </a:lnSpc>
            </a:pPr>
            <a:r>
              <a:rPr lang="zh-CN" altLang="en-US" sz="1333" dirty="0">
                <a:solidFill>
                  <a:schemeClr val="bg1"/>
                </a:solidFill>
                <a:latin typeface="Arial" panose="020B0604020202020204" pitchFamily="34" charset="0"/>
                <a:ea typeface="微软雅黑" panose="020B0503020204020204" pitchFamily="34" charset="-122"/>
                <a:cs typeface="Roboto Regular" charset="0"/>
                <a:sym typeface="Arial" panose="020B0604020202020204" pitchFamily="34" charset="0"/>
              </a:rPr>
              <a:t>请替换文字内容</a:t>
            </a:r>
            <a:endParaRPr lang="en-US" sz="1333" dirty="0">
              <a:solidFill>
                <a:schemeClr val="bg1"/>
              </a:solidFill>
              <a:latin typeface="Arial" panose="020B0604020202020204" pitchFamily="34" charset="0"/>
              <a:ea typeface="微软雅黑" panose="020B0503020204020204" pitchFamily="34" charset="-122"/>
              <a:cs typeface="Roboto Regular" charset="0"/>
              <a:sym typeface="Arial" panose="020B0604020202020204" pitchFamily="34" charset="0"/>
            </a:endParaRPr>
          </a:p>
        </p:txBody>
      </p:sp>
      <p:sp>
        <p:nvSpPr>
          <p:cNvPr id="17" name="TextBox 157">
            <a:extLst>
              <a:ext uri="{FF2B5EF4-FFF2-40B4-BE49-F238E27FC236}">
                <a16:creationId xmlns:a16="http://schemas.microsoft.com/office/drawing/2014/main" id="{B4846AB4-9947-4620-92B6-FEABE3D1310E}"/>
              </a:ext>
            </a:extLst>
          </p:cNvPr>
          <p:cNvSpPr txBox="1">
            <a:spLocks noChangeArrowheads="1"/>
          </p:cNvSpPr>
          <p:nvPr/>
        </p:nvSpPr>
        <p:spPr bwMode="auto">
          <a:xfrm>
            <a:off x="7372896" y="2908315"/>
            <a:ext cx="1415571" cy="1329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charset="0"/>
                <a:ea typeface="ＭＳ Ｐゴシック" charset="0"/>
                <a:cs typeface="ＭＳ Ｐゴシック" charset="0"/>
              </a:defRPr>
            </a:lvl1pPr>
            <a:lvl2pPr marL="742950" indent="-285750">
              <a:defRPr sz="4300">
                <a:solidFill>
                  <a:schemeClr val="tx1"/>
                </a:solidFill>
                <a:latin typeface="Calibri" charset="0"/>
                <a:ea typeface="ＭＳ Ｐゴシック" charset="0"/>
              </a:defRPr>
            </a:lvl2pPr>
            <a:lvl3pPr marL="1143000" indent="-228600">
              <a:defRPr sz="4300">
                <a:solidFill>
                  <a:schemeClr val="tx1"/>
                </a:solidFill>
                <a:latin typeface="Calibri" charset="0"/>
                <a:ea typeface="ＭＳ Ｐゴシック" charset="0"/>
              </a:defRPr>
            </a:lvl3pPr>
            <a:lvl4pPr marL="1600200" indent="-228600">
              <a:defRPr sz="4300">
                <a:solidFill>
                  <a:schemeClr val="tx1"/>
                </a:solidFill>
                <a:latin typeface="Calibri" charset="0"/>
                <a:ea typeface="ＭＳ Ｐゴシック" charset="0"/>
              </a:defRPr>
            </a:lvl4pPr>
            <a:lvl5pPr marL="2057400" indent="-228600">
              <a:defRPr sz="4300">
                <a:solidFill>
                  <a:schemeClr val="tx1"/>
                </a:solidFill>
                <a:latin typeface="Calibri" charset="0"/>
                <a:ea typeface="ＭＳ Ｐゴシック" charset="0"/>
              </a:defRPr>
            </a:lvl5pPr>
            <a:lvl6pPr marL="2514600" indent="-228600" defTabSz="1087438" fontAlgn="base">
              <a:spcBef>
                <a:spcPct val="0"/>
              </a:spcBef>
              <a:spcAft>
                <a:spcPct val="0"/>
              </a:spcAft>
              <a:defRPr sz="4300">
                <a:solidFill>
                  <a:schemeClr val="tx1"/>
                </a:solidFill>
                <a:latin typeface="Calibri" charset="0"/>
                <a:ea typeface="ＭＳ Ｐゴシック" charset="0"/>
              </a:defRPr>
            </a:lvl6pPr>
            <a:lvl7pPr marL="2971800" indent="-228600" defTabSz="1087438" fontAlgn="base">
              <a:spcBef>
                <a:spcPct val="0"/>
              </a:spcBef>
              <a:spcAft>
                <a:spcPct val="0"/>
              </a:spcAft>
              <a:defRPr sz="4300">
                <a:solidFill>
                  <a:schemeClr val="tx1"/>
                </a:solidFill>
                <a:latin typeface="Calibri" charset="0"/>
                <a:ea typeface="ＭＳ Ｐゴシック" charset="0"/>
              </a:defRPr>
            </a:lvl7pPr>
            <a:lvl8pPr marL="3429000" indent="-228600" defTabSz="1087438" fontAlgn="base">
              <a:spcBef>
                <a:spcPct val="0"/>
              </a:spcBef>
              <a:spcAft>
                <a:spcPct val="0"/>
              </a:spcAft>
              <a:defRPr sz="4300">
                <a:solidFill>
                  <a:schemeClr val="tx1"/>
                </a:solidFill>
                <a:latin typeface="Calibri" charset="0"/>
                <a:ea typeface="ＭＳ Ｐゴシック" charset="0"/>
              </a:defRPr>
            </a:lvl8pPr>
            <a:lvl9pPr marL="3886200" indent="-228600" defTabSz="1087438" fontAlgn="base">
              <a:spcBef>
                <a:spcPct val="0"/>
              </a:spcBef>
              <a:spcAft>
                <a:spcPct val="0"/>
              </a:spcAft>
              <a:defRPr sz="4300">
                <a:solidFill>
                  <a:schemeClr val="tx1"/>
                </a:solidFill>
                <a:latin typeface="Calibri" charset="0"/>
                <a:ea typeface="ＭＳ Ｐゴシック" charset="0"/>
              </a:defRPr>
            </a:lvl9pPr>
          </a:lstStyle>
          <a:p>
            <a:pPr defTabSz="1285829">
              <a:lnSpc>
                <a:spcPct val="150000"/>
              </a:lnSpc>
              <a:spcBef>
                <a:spcPct val="20000"/>
              </a:spcBef>
              <a:defRPr/>
            </a:pPr>
            <a:r>
              <a:rPr lang="zh-CN" altLang="en-US"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a:t>
            </a:r>
            <a:endParaRPr lang="en-US" altLang="zh-CN"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endParaRPr lang="en-US" altLang="zh-CN"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8" name="Rectangle 159">
            <a:extLst>
              <a:ext uri="{FF2B5EF4-FFF2-40B4-BE49-F238E27FC236}">
                <a16:creationId xmlns:a16="http://schemas.microsoft.com/office/drawing/2014/main" id="{AF8DC310-F30F-4F47-B728-9D91250AC0B8}"/>
              </a:ext>
            </a:extLst>
          </p:cNvPr>
          <p:cNvSpPr/>
          <p:nvPr/>
        </p:nvSpPr>
        <p:spPr>
          <a:xfrm>
            <a:off x="9138676" y="2034848"/>
            <a:ext cx="1830365" cy="2838269"/>
          </a:xfrm>
          <a:prstGeom prst="rect">
            <a:avLst/>
          </a:prstGeom>
          <a:solidFill>
            <a:srgbClr val="595959"/>
          </a:solidFill>
          <a:ln>
            <a:noFill/>
          </a:ln>
          <a:effectLst/>
        </p:spPr>
        <p:style>
          <a:lnRef idx="1">
            <a:schemeClr val="accent1"/>
          </a:lnRef>
          <a:fillRef idx="3">
            <a:schemeClr val="accent1"/>
          </a:fillRef>
          <a:effectRef idx="2">
            <a:schemeClr val="accent1"/>
          </a:effectRef>
          <a:fontRef idx="minor">
            <a:schemeClr val="lt1"/>
          </a:fontRef>
        </p:style>
        <p:txBody>
          <a:bodyPr lIns="121917" tIns="60959" rIns="121917" bIns="60959" anchor="ctr"/>
          <a:lstStyle/>
          <a:p>
            <a:pPr algn="ctr" defTabSz="544252">
              <a:lnSpc>
                <a:spcPct val="120000"/>
              </a:lnSpc>
              <a:defRPr/>
            </a:pPr>
            <a:endParaRPr lang="en-US" sz="3200" dirty="0">
              <a:latin typeface="Arial" panose="020B0604020202020204" pitchFamily="34" charset="0"/>
              <a:ea typeface="微软雅黑" panose="020B0503020204020204" pitchFamily="34" charset="-122"/>
              <a:sym typeface="Arial" panose="020B0604020202020204" pitchFamily="34" charset="0"/>
            </a:endParaRPr>
          </a:p>
        </p:txBody>
      </p:sp>
      <p:cxnSp>
        <p:nvCxnSpPr>
          <p:cNvPr id="19" name="Straight Connector 161">
            <a:extLst>
              <a:ext uri="{FF2B5EF4-FFF2-40B4-BE49-F238E27FC236}">
                <a16:creationId xmlns:a16="http://schemas.microsoft.com/office/drawing/2014/main" id="{81833A45-0C43-4A9C-B1AE-6157E0BD75C5}"/>
              </a:ext>
            </a:extLst>
          </p:cNvPr>
          <p:cNvCxnSpPr/>
          <p:nvPr/>
        </p:nvCxnSpPr>
        <p:spPr>
          <a:xfrm>
            <a:off x="9138676" y="2507923"/>
            <a:ext cx="1830365" cy="0"/>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0" name="TextBox 162">
            <a:extLst>
              <a:ext uri="{FF2B5EF4-FFF2-40B4-BE49-F238E27FC236}">
                <a16:creationId xmlns:a16="http://schemas.microsoft.com/office/drawing/2014/main" id="{D33CFFDB-88ED-4906-8F2A-5545F8633AC5}"/>
              </a:ext>
            </a:extLst>
          </p:cNvPr>
          <p:cNvSpPr txBox="1">
            <a:spLocks noChangeArrowheads="1"/>
          </p:cNvSpPr>
          <p:nvPr/>
        </p:nvSpPr>
        <p:spPr bwMode="auto">
          <a:xfrm>
            <a:off x="9318550" y="2163219"/>
            <a:ext cx="1470617" cy="2461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charset="0"/>
                <a:ea typeface="ＭＳ Ｐゴシック" charset="0"/>
                <a:cs typeface="ＭＳ Ｐゴシック" charset="0"/>
              </a:defRPr>
            </a:lvl1pPr>
            <a:lvl2pPr marL="742950" indent="-285750">
              <a:defRPr sz="4300">
                <a:solidFill>
                  <a:schemeClr val="tx1"/>
                </a:solidFill>
                <a:latin typeface="Calibri" charset="0"/>
                <a:ea typeface="ＭＳ Ｐゴシック" charset="0"/>
              </a:defRPr>
            </a:lvl2pPr>
            <a:lvl3pPr marL="1143000" indent="-228600">
              <a:defRPr sz="4300">
                <a:solidFill>
                  <a:schemeClr val="tx1"/>
                </a:solidFill>
                <a:latin typeface="Calibri" charset="0"/>
                <a:ea typeface="ＭＳ Ｐゴシック" charset="0"/>
              </a:defRPr>
            </a:lvl3pPr>
            <a:lvl4pPr marL="1600200" indent="-228600">
              <a:defRPr sz="4300">
                <a:solidFill>
                  <a:schemeClr val="tx1"/>
                </a:solidFill>
                <a:latin typeface="Calibri" charset="0"/>
                <a:ea typeface="ＭＳ Ｐゴシック" charset="0"/>
              </a:defRPr>
            </a:lvl4pPr>
            <a:lvl5pPr marL="2057400" indent="-228600">
              <a:defRPr sz="4300">
                <a:solidFill>
                  <a:schemeClr val="tx1"/>
                </a:solidFill>
                <a:latin typeface="Calibri" charset="0"/>
                <a:ea typeface="ＭＳ Ｐゴシック" charset="0"/>
              </a:defRPr>
            </a:lvl5pPr>
            <a:lvl6pPr marL="2514600" indent="-228600" defTabSz="1087438" fontAlgn="base">
              <a:spcBef>
                <a:spcPct val="0"/>
              </a:spcBef>
              <a:spcAft>
                <a:spcPct val="0"/>
              </a:spcAft>
              <a:defRPr sz="4300">
                <a:solidFill>
                  <a:schemeClr val="tx1"/>
                </a:solidFill>
                <a:latin typeface="Calibri" charset="0"/>
                <a:ea typeface="ＭＳ Ｐゴシック" charset="0"/>
              </a:defRPr>
            </a:lvl6pPr>
            <a:lvl7pPr marL="2971800" indent="-228600" defTabSz="1087438" fontAlgn="base">
              <a:spcBef>
                <a:spcPct val="0"/>
              </a:spcBef>
              <a:spcAft>
                <a:spcPct val="0"/>
              </a:spcAft>
              <a:defRPr sz="4300">
                <a:solidFill>
                  <a:schemeClr val="tx1"/>
                </a:solidFill>
                <a:latin typeface="Calibri" charset="0"/>
                <a:ea typeface="ＭＳ Ｐゴシック" charset="0"/>
              </a:defRPr>
            </a:lvl7pPr>
            <a:lvl8pPr marL="3429000" indent="-228600" defTabSz="1087438" fontAlgn="base">
              <a:spcBef>
                <a:spcPct val="0"/>
              </a:spcBef>
              <a:spcAft>
                <a:spcPct val="0"/>
              </a:spcAft>
              <a:defRPr sz="4300">
                <a:solidFill>
                  <a:schemeClr val="tx1"/>
                </a:solidFill>
                <a:latin typeface="Calibri" charset="0"/>
                <a:ea typeface="ＭＳ Ｐゴシック" charset="0"/>
              </a:defRPr>
            </a:lvl8pPr>
            <a:lvl9pPr marL="3886200" indent="-228600" defTabSz="1087438" fontAlgn="base">
              <a:spcBef>
                <a:spcPct val="0"/>
              </a:spcBef>
              <a:spcAft>
                <a:spcPct val="0"/>
              </a:spcAft>
              <a:defRPr sz="4300">
                <a:solidFill>
                  <a:schemeClr val="tx1"/>
                </a:solidFill>
                <a:latin typeface="Calibri" charset="0"/>
                <a:ea typeface="ＭＳ Ｐゴシック" charset="0"/>
              </a:defRPr>
            </a:lvl9pPr>
          </a:lstStyle>
          <a:p>
            <a:pPr algn="ctr">
              <a:lnSpc>
                <a:spcPct val="120000"/>
              </a:lnSpc>
            </a:pPr>
            <a:r>
              <a:rPr lang="zh-CN" altLang="en-US" sz="1333" dirty="0">
                <a:solidFill>
                  <a:schemeClr val="bg1"/>
                </a:solidFill>
                <a:latin typeface="Arial" panose="020B0604020202020204" pitchFamily="34" charset="0"/>
                <a:ea typeface="微软雅黑" panose="020B0503020204020204" pitchFamily="34" charset="-122"/>
                <a:cs typeface="Roboto Regular" charset="0"/>
                <a:sym typeface="Arial" panose="020B0604020202020204" pitchFamily="34" charset="0"/>
              </a:rPr>
              <a:t>请替换文字内容</a:t>
            </a:r>
            <a:endParaRPr lang="en-US" sz="1333" dirty="0">
              <a:solidFill>
                <a:schemeClr val="bg1"/>
              </a:solidFill>
              <a:latin typeface="Arial" panose="020B0604020202020204" pitchFamily="34" charset="0"/>
              <a:ea typeface="微软雅黑" panose="020B0503020204020204" pitchFamily="34" charset="-122"/>
              <a:cs typeface="Roboto Regular" charset="0"/>
              <a:sym typeface="Arial" panose="020B0604020202020204" pitchFamily="34" charset="0"/>
            </a:endParaRPr>
          </a:p>
        </p:txBody>
      </p:sp>
      <p:sp>
        <p:nvSpPr>
          <p:cNvPr id="21" name="TextBox 163">
            <a:extLst>
              <a:ext uri="{FF2B5EF4-FFF2-40B4-BE49-F238E27FC236}">
                <a16:creationId xmlns:a16="http://schemas.microsoft.com/office/drawing/2014/main" id="{6BA05519-7AAE-43A9-93FC-2EAA0C7C0E06}"/>
              </a:ext>
            </a:extLst>
          </p:cNvPr>
          <p:cNvSpPr txBox="1">
            <a:spLocks noChangeArrowheads="1"/>
          </p:cNvSpPr>
          <p:nvPr/>
        </p:nvSpPr>
        <p:spPr bwMode="auto">
          <a:xfrm>
            <a:off x="9346073" y="2908315"/>
            <a:ext cx="1415571" cy="1329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4300">
                <a:solidFill>
                  <a:schemeClr val="tx1"/>
                </a:solidFill>
                <a:latin typeface="Calibri" charset="0"/>
                <a:ea typeface="ＭＳ Ｐゴシック" charset="0"/>
                <a:cs typeface="ＭＳ Ｐゴシック" charset="0"/>
              </a:defRPr>
            </a:lvl1pPr>
            <a:lvl2pPr marL="742950" indent="-285750">
              <a:defRPr sz="4300">
                <a:solidFill>
                  <a:schemeClr val="tx1"/>
                </a:solidFill>
                <a:latin typeface="Calibri" charset="0"/>
                <a:ea typeface="ＭＳ Ｐゴシック" charset="0"/>
              </a:defRPr>
            </a:lvl2pPr>
            <a:lvl3pPr marL="1143000" indent="-228600">
              <a:defRPr sz="4300">
                <a:solidFill>
                  <a:schemeClr val="tx1"/>
                </a:solidFill>
                <a:latin typeface="Calibri" charset="0"/>
                <a:ea typeface="ＭＳ Ｐゴシック" charset="0"/>
              </a:defRPr>
            </a:lvl3pPr>
            <a:lvl4pPr marL="1600200" indent="-228600">
              <a:defRPr sz="4300">
                <a:solidFill>
                  <a:schemeClr val="tx1"/>
                </a:solidFill>
                <a:latin typeface="Calibri" charset="0"/>
                <a:ea typeface="ＭＳ Ｐゴシック" charset="0"/>
              </a:defRPr>
            </a:lvl4pPr>
            <a:lvl5pPr marL="2057400" indent="-228600">
              <a:defRPr sz="4300">
                <a:solidFill>
                  <a:schemeClr val="tx1"/>
                </a:solidFill>
                <a:latin typeface="Calibri" charset="0"/>
                <a:ea typeface="ＭＳ Ｐゴシック" charset="0"/>
              </a:defRPr>
            </a:lvl5pPr>
            <a:lvl6pPr marL="2514600" indent="-228600" defTabSz="1087438" fontAlgn="base">
              <a:spcBef>
                <a:spcPct val="0"/>
              </a:spcBef>
              <a:spcAft>
                <a:spcPct val="0"/>
              </a:spcAft>
              <a:defRPr sz="4300">
                <a:solidFill>
                  <a:schemeClr val="tx1"/>
                </a:solidFill>
                <a:latin typeface="Calibri" charset="0"/>
                <a:ea typeface="ＭＳ Ｐゴシック" charset="0"/>
              </a:defRPr>
            </a:lvl6pPr>
            <a:lvl7pPr marL="2971800" indent="-228600" defTabSz="1087438" fontAlgn="base">
              <a:spcBef>
                <a:spcPct val="0"/>
              </a:spcBef>
              <a:spcAft>
                <a:spcPct val="0"/>
              </a:spcAft>
              <a:defRPr sz="4300">
                <a:solidFill>
                  <a:schemeClr val="tx1"/>
                </a:solidFill>
                <a:latin typeface="Calibri" charset="0"/>
                <a:ea typeface="ＭＳ Ｐゴシック" charset="0"/>
              </a:defRPr>
            </a:lvl7pPr>
            <a:lvl8pPr marL="3429000" indent="-228600" defTabSz="1087438" fontAlgn="base">
              <a:spcBef>
                <a:spcPct val="0"/>
              </a:spcBef>
              <a:spcAft>
                <a:spcPct val="0"/>
              </a:spcAft>
              <a:defRPr sz="4300">
                <a:solidFill>
                  <a:schemeClr val="tx1"/>
                </a:solidFill>
                <a:latin typeface="Calibri" charset="0"/>
                <a:ea typeface="ＭＳ Ｐゴシック" charset="0"/>
              </a:defRPr>
            </a:lvl8pPr>
            <a:lvl9pPr marL="3886200" indent="-228600" defTabSz="1087438" fontAlgn="base">
              <a:spcBef>
                <a:spcPct val="0"/>
              </a:spcBef>
              <a:spcAft>
                <a:spcPct val="0"/>
              </a:spcAft>
              <a:defRPr sz="4300">
                <a:solidFill>
                  <a:schemeClr val="tx1"/>
                </a:solidFill>
                <a:latin typeface="Calibri" charset="0"/>
                <a:ea typeface="ＭＳ Ｐゴシック" charset="0"/>
              </a:defRPr>
            </a:lvl9pPr>
          </a:lstStyle>
          <a:p>
            <a:pPr defTabSz="1285829">
              <a:lnSpc>
                <a:spcPct val="150000"/>
              </a:lnSpc>
              <a:spcBef>
                <a:spcPct val="20000"/>
              </a:spcBef>
              <a:defRPr/>
            </a:pPr>
            <a:r>
              <a:rPr lang="zh-CN" altLang="en-US"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a:t>
            </a:r>
            <a:endParaRPr lang="en-US" altLang="zh-CN"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endParaRPr lang="en-US" altLang="zh-CN" sz="8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2" name="Title 20">
            <a:extLst>
              <a:ext uri="{FF2B5EF4-FFF2-40B4-BE49-F238E27FC236}">
                <a16:creationId xmlns:a16="http://schemas.microsoft.com/office/drawing/2014/main" id="{4EC78BD8-4489-4CD8-91F1-51BDE93406CC}"/>
              </a:ext>
            </a:extLst>
          </p:cNvPr>
          <p:cNvSpPr txBox="1">
            <a:spLocks/>
          </p:cNvSpPr>
          <p:nvPr/>
        </p:nvSpPr>
        <p:spPr bwMode="auto">
          <a:xfrm>
            <a:off x="1222316" y="5127812"/>
            <a:ext cx="9746725" cy="1231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ctr">
            <a:spAutoFit/>
          </a:bodyPr>
          <a:lstStyle>
            <a:lvl1pPr defTabSz="457200">
              <a:defRPr sz="4300">
                <a:solidFill>
                  <a:schemeClr val="tx1"/>
                </a:solidFill>
                <a:latin typeface="Calibri" charset="0"/>
                <a:ea typeface="ＭＳ Ｐゴシック" charset="0"/>
                <a:cs typeface="ＭＳ Ｐゴシック" charset="0"/>
              </a:defRPr>
            </a:lvl1pPr>
            <a:lvl2pPr marL="742950" indent="-285750" defTabSz="457200">
              <a:defRPr sz="4300">
                <a:solidFill>
                  <a:schemeClr val="tx1"/>
                </a:solidFill>
                <a:latin typeface="Calibri" charset="0"/>
                <a:ea typeface="ＭＳ Ｐゴシック" charset="0"/>
              </a:defRPr>
            </a:lvl2pPr>
            <a:lvl3pPr marL="1143000" indent="-228600" defTabSz="457200">
              <a:defRPr sz="4300">
                <a:solidFill>
                  <a:schemeClr val="tx1"/>
                </a:solidFill>
                <a:latin typeface="Calibri" charset="0"/>
                <a:ea typeface="ＭＳ Ｐゴシック" charset="0"/>
              </a:defRPr>
            </a:lvl3pPr>
            <a:lvl4pPr marL="1600200" indent="-228600" defTabSz="457200">
              <a:defRPr sz="4300">
                <a:solidFill>
                  <a:schemeClr val="tx1"/>
                </a:solidFill>
                <a:latin typeface="Calibri" charset="0"/>
                <a:ea typeface="ＭＳ Ｐゴシック" charset="0"/>
              </a:defRPr>
            </a:lvl4pPr>
            <a:lvl5pPr marL="2057400" indent="-228600" defTabSz="457200">
              <a:defRPr sz="4300">
                <a:solidFill>
                  <a:schemeClr val="tx1"/>
                </a:solidFill>
                <a:latin typeface="Calibri" charset="0"/>
                <a:ea typeface="ＭＳ Ｐゴシック" charset="0"/>
              </a:defRPr>
            </a:lvl5pPr>
            <a:lvl6pPr marL="2514600" indent="-228600" fontAlgn="base">
              <a:spcBef>
                <a:spcPct val="0"/>
              </a:spcBef>
              <a:spcAft>
                <a:spcPct val="0"/>
              </a:spcAft>
              <a:defRPr sz="4300">
                <a:solidFill>
                  <a:schemeClr val="tx1"/>
                </a:solidFill>
                <a:latin typeface="Calibri" charset="0"/>
                <a:ea typeface="ＭＳ Ｐゴシック" charset="0"/>
              </a:defRPr>
            </a:lvl6pPr>
            <a:lvl7pPr marL="2971800" indent="-228600" fontAlgn="base">
              <a:spcBef>
                <a:spcPct val="0"/>
              </a:spcBef>
              <a:spcAft>
                <a:spcPct val="0"/>
              </a:spcAft>
              <a:defRPr sz="4300">
                <a:solidFill>
                  <a:schemeClr val="tx1"/>
                </a:solidFill>
                <a:latin typeface="Calibri" charset="0"/>
                <a:ea typeface="ＭＳ Ｐゴシック" charset="0"/>
              </a:defRPr>
            </a:lvl7pPr>
            <a:lvl8pPr marL="3429000" indent="-228600" fontAlgn="base">
              <a:spcBef>
                <a:spcPct val="0"/>
              </a:spcBef>
              <a:spcAft>
                <a:spcPct val="0"/>
              </a:spcAft>
              <a:defRPr sz="4300">
                <a:solidFill>
                  <a:schemeClr val="tx1"/>
                </a:solidFill>
                <a:latin typeface="Calibri" charset="0"/>
                <a:ea typeface="ＭＳ Ｐゴシック" charset="0"/>
              </a:defRPr>
            </a:lvl8pPr>
            <a:lvl9pPr marL="3886200" indent="-228600" fontAlgn="base">
              <a:spcBef>
                <a:spcPct val="0"/>
              </a:spcBef>
              <a:spcAft>
                <a:spcPct val="0"/>
              </a:spcAft>
              <a:defRPr sz="4300">
                <a:solidFill>
                  <a:schemeClr val="tx1"/>
                </a:solidFill>
                <a:latin typeface="Calibri" charset="0"/>
                <a:ea typeface="ＭＳ Ｐゴシック" charset="0"/>
              </a:defRPr>
            </a:lvl9pPr>
          </a:lstStyle>
          <a:p>
            <a:pPr defTabSz="1285829">
              <a:lnSpc>
                <a:spcPct val="150000"/>
              </a:lnSpc>
              <a:spcBef>
                <a:spcPct val="20000"/>
              </a:spcBef>
              <a:defRPr/>
            </a:pPr>
            <a:r>
              <a:rPr lang="zh-CN" alt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a:t>
            </a: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r>
              <a:rPr lang="zh-CN" alt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r>
              <a:rPr lang="zh-CN" alt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点击添加文字点击添加文字点击添加文字点击添加文字点击添加文字点击添加文字点击添加文字点击添加文字点击添加文字点击添加文字点击添加文字点击添加文字</a:t>
            </a: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r>
              <a:rPr lang="zh-CN" altLang="en-US"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rPr>
              <a:t>点击添加文字点击添加文字点击添加文字点击添加文字点击添加文字点击添加文字</a:t>
            </a: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defTabSz="1285829">
              <a:lnSpc>
                <a:spcPct val="150000"/>
              </a:lnSpc>
              <a:spcBef>
                <a:spcPct val="20000"/>
              </a:spcBef>
              <a:defRPr/>
            </a:pPr>
            <a:endParaRPr lang="en-US" altLang="zh-CN" sz="800" dirty="0">
              <a:solidFill>
                <a:srgbClr val="595959"/>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extLst>
      <p:ext uri="{BB962C8B-B14F-4D97-AF65-F5344CB8AC3E}">
        <p14:creationId xmlns:p14="http://schemas.microsoft.com/office/powerpoint/2010/main" val="190955988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8" grpId="0"/>
      <p:bldP spid="9" grpId="0"/>
      <p:bldP spid="10" grpId="0" animBg="1"/>
      <p:bldP spid="12" grpId="0"/>
      <p:bldP spid="13" grpId="0"/>
      <p:bldP spid="14" grpId="0" animBg="1"/>
      <p:bldP spid="16" grpId="0"/>
      <p:bldP spid="17" grpId="0"/>
      <p:bldP spid="18" grpId="0" animBg="1"/>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47">
            <a:extLst>
              <a:ext uri="{FF2B5EF4-FFF2-40B4-BE49-F238E27FC236}">
                <a16:creationId xmlns:a16="http://schemas.microsoft.com/office/drawing/2014/main" id="{A6864216-7625-4503-BC2A-E1526C4EF034}"/>
              </a:ext>
            </a:extLst>
          </p:cNvPr>
          <p:cNvSpPr/>
          <p:nvPr/>
        </p:nvSpPr>
        <p:spPr>
          <a:xfrm rot="4500000">
            <a:off x="4559274" y="2451772"/>
            <a:ext cx="443035" cy="443036"/>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rtlCol="0" anchor="ctr"/>
          <a:lstStyle/>
          <a:p>
            <a:pPr algn="ctr"/>
            <a:endParaRPr lang="zh-CN" altLang="en-US" sz="3200"/>
          </a:p>
        </p:txBody>
      </p:sp>
      <p:sp>
        <p:nvSpPr>
          <p:cNvPr id="3" name="任意多边形 55">
            <a:extLst>
              <a:ext uri="{FF2B5EF4-FFF2-40B4-BE49-F238E27FC236}">
                <a16:creationId xmlns:a16="http://schemas.microsoft.com/office/drawing/2014/main" id="{041CBFDD-35D2-4716-83E2-C288D7A00DCE}"/>
              </a:ext>
            </a:extLst>
          </p:cNvPr>
          <p:cNvSpPr/>
          <p:nvPr/>
        </p:nvSpPr>
        <p:spPr>
          <a:xfrm rot="17100000" flipH="1">
            <a:off x="7179022" y="2451771"/>
            <a:ext cx="443035" cy="443036"/>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rtlCol="0" anchor="ctr"/>
          <a:lstStyle/>
          <a:p>
            <a:pPr algn="ctr"/>
            <a:endParaRPr lang="zh-CN" altLang="en-US" sz="3200"/>
          </a:p>
        </p:txBody>
      </p:sp>
      <p:sp>
        <p:nvSpPr>
          <p:cNvPr id="4" name="任意多边形 58">
            <a:extLst>
              <a:ext uri="{FF2B5EF4-FFF2-40B4-BE49-F238E27FC236}">
                <a16:creationId xmlns:a16="http://schemas.microsoft.com/office/drawing/2014/main" id="{463770C1-CF51-4FD6-833F-FFA7FDF9AC48}"/>
              </a:ext>
            </a:extLst>
          </p:cNvPr>
          <p:cNvSpPr/>
          <p:nvPr/>
        </p:nvSpPr>
        <p:spPr>
          <a:xfrm rot="17100000" flipV="1">
            <a:off x="4559272" y="4554180"/>
            <a:ext cx="443036" cy="443036"/>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rtlCol="0" anchor="ctr"/>
          <a:lstStyle/>
          <a:p>
            <a:pPr algn="ctr"/>
            <a:endParaRPr lang="zh-CN" altLang="en-US" sz="3200"/>
          </a:p>
        </p:txBody>
      </p:sp>
      <p:sp>
        <p:nvSpPr>
          <p:cNvPr id="5" name="任意多边形 61">
            <a:extLst>
              <a:ext uri="{FF2B5EF4-FFF2-40B4-BE49-F238E27FC236}">
                <a16:creationId xmlns:a16="http://schemas.microsoft.com/office/drawing/2014/main" id="{31AC206B-CE0F-4CC1-AD31-D7E9FDD72731}"/>
              </a:ext>
            </a:extLst>
          </p:cNvPr>
          <p:cNvSpPr/>
          <p:nvPr/>
        </p:nvSpPr>
        <p:spPr>
          <a:xfrm rot="4500000" flipH="1" flipV="1">
            <a:off x="7179020" y="4554179"/>
            <a:ext cx="443036" cy="443035"/>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9" rIns="91435" bIns="45719" rtlCol="0" anchor="ctr"/>
          <a:lstStyle/>
          <a:p>
            <a:pPr algn="ctr"/>
            <a:endParaRPr lang="zh-CN" altLang="en-US" sz="3200"/>
          </a:p>
        </p:txBody>
      </p:sp>
      <p:grpSp>
        <p:nvGrpSpPr>
          <p:cNvPr id="6" name="组合 7">
            <a:extLst>
              <a:ext uri="{FF2B5EF4-FFF2-40B4-BE49-F238E27FC236}">
                <a16:creationId xmlns:a16="http://schemas.microsoft.com/office/drawing/2014/main" id="{DB3EA773-27C0-469F-A017-678BAE338F8F}"/>
              </a:ext>
            </a:extLst>
          </p:cNvPr>
          <p:cNvGrpSpPr/>
          <p:nvPr/>
        </p:nvGrpSpPr>
        <p:grpSpPr>
          <a:xfrm>
            <a:off x="4719388" y="2355093"/>
            <a:ext cx="1337959" cy="1337956"/>
            <a:chOff x="4728912" y="2526542"/>
            <a:chExt cx="1337958" cy="1337956"/>
          </a:xfrm>
          <a:solidFill>
            <a:srgbClr val="595959"/>
          </a:solidFill>
        </p:grpSpPr>
        <p:sp>
          <p:nvSpPr>
            <p:cNvPr id="7" name="椭圆 6">
              <a:extLst>
                <a:ext uri="{FF2B5EF4-FFF2-40B4-BE49-F238E27FC236}">
                  <a16:creationId xmlns:a16="http://schemas.microsoft.com/office/drawing/2014/main" id="{A11AD04B-254F-486C-8CA0-172300548E72}"/>
                </a:ext>
              </a:extLst>
            </p:cNvPr>
            <p:cNvSpPr/>
            <p:nvPr/>
          </p:nvSpPr>
          <p:spPr>
            <a:xfrm rot="1800000">
              <a:off x="4728912" y="2526542"/>
              <a:ext cx="1337958" cy="13379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 name="TextBox 30">
              <a:extLst>
                <a:ext uri="{FF2B5EF4-FFF2-40B4-BE49-F238E27FC236}">
                  <a16:creationId xmlns:a16="http://schemas.microsoft.com/office/drawing/2014/main" id="{26FA1590-469C-4969-8727-87DFEFD84E72}"/>
                </a:ext>
              </a:extLst>
            </p:cNvPr>
            <p:cNvSpPr txBox="1"/>
            <p:nvPr/>
          </p:nvSpPr>
          <p:spPr>
            <a:xfrm>
              <a:off x="4790679" y="3041633"/>
              <a:ext cx="1214427" cy="307777"/>
            </a:xfrm>
            <a:prstGeom prst="rect">
              <a:avLst/>
            </a:prstGeom>
            <a:grp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措施一</a:t>
              </a:r>
            </a:p>
          </p:txBody>
        </p:sp>
      </p:grpSp>
      <p:grpSp>
        <p:nvGrpSpPr>
          <p:cNvPr id="9" name="组合 8">
            <a:extLst>
              <a:ext uri="{FF2B5EF4-FFF2-40B4-BE49-F238E27FC236}">
                <a16:creationId xmlns:a16="http://schemas.microsoft.com/office/drawing/2014/main" id="{4C969E0B-F176-45F4-B4C3-B1ECCB551EAF}"/>
              </a:ext>
            </a:extLst>
          </p:cNvPr>
          <p:cNvGrpSpPr/>
          <p:nvPr/>
        </p:nvGrpSpPr>
        <p:grpSpPr>
          <a:xfrm>
            <a:off x="6123984" y="2355092"/>
            <a:ext cx="1337959" cy="1337956"/>
            <a:chOff x="6133509" y="2526541"/>
            <a:chExt cx="1337958" cy="1337956"/>
          </a:xfrm>
          <a:solidFill>
            <a:schemeClr val="accent3"/>
          </a:solidFill>
        </p:grpSpPr>
        <p:sp>
          <p:nvSpPr>
            <p:cNvPr id="10" name="椭圆 9">
              <a:extLst>
                <a:ext uri="{FF2B5EF4-FFF2-40B4-BE49-F238E27FC236}">
                  <a16:creationId xmlns:a16="http://schemas.microsoft.com/office/drawing/2014/main" id="{B0572290-0027-479E-8D0A-CF54DC2F62B7}"/>
                </a:ext>
              </a:extLst>
            </p:cNvPr>
            <p:cNvSpPr/>
            <p:nvPr/>
          </p:nvSpPr>
          <p:spPr>
            <a:xfrm rot="19800000" flipH="1">
              <a:off x="6133509" y="2526541"/>
              <a:ext cx="1337958" cy="13379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1" name="TextBox 30">
              <a:extLst>
                <a:ext uri="{FF2B5EF4-FFF2-40B4-BE49-F238E27FC236}">
                  <a16:creationId xmlns:a16="http://schemas.microsoft.com/office/drawing/2014/main" id="{2C470F66-4F52-4FE5-A6F8-CAE8E77068A0}"/>
                </a:ext>
              </a:extLst>
            </p:cNvPr>
            <p:cNvSpPr txBox="1"/>
            <p:nvPr/>
          </p:nvSpPr>
          <p:spPr>
            <a:xfrm>
              <a:off x="6195276" y="3041632"/>
              <a:ext cx="1214427" cy="307777"/>
            </a:xfrm>
            <a:prstGeom prst="rect">
              <a:avLst/>
            </a:prstGeom>
            <a:grp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措施二</a:t>
              </a:r>
            </a:p>
          </p:txBody>
        </p:sp>
      </p:grpSp>
      <p:grpSp>
        <p:nvGrpSpPr>
          <p:cNvPr id="12" name="组合 74">
            <a:extLst>
              <a:ext uri="{FF2B5EF4-FFF2-40B4-BE49-F238E27FC236}">
                <a16:creationId xmlns:a16="http://schemas.microsoft.com/office/drawing/2014/main" id="{233EEBBB-A462-48D6-B6D8-3BAFF6FC777D}"/>
              </a:ext>
            </a:extLst>
          </p:cNvPr>
          <p:cNvGrpSpPr/>
          <p:nvPr/>
        </p:nvGrpSpPr>
        <p:grpSpPr>
          <a:xfrm>
            <a:off x="4719385" y="3755934"/>
            <a:ext cx="1337959" cy="1337960"/>
            <a:chOff x="4728910" y="3927384"/>
            <a:chExt cx="1337958" cy="1337960"/>
          </a:xfrm>
        </p:grpSpPr>
        <p:sp>
          <p:nvSpPr>
            <p:cNvPr id="13" name="椭圆 12">
              <a:extLst>
                <a:ext uri="{FF2B5EF4-FFF2-40B4-BE49-F238E27FC236}">
                  <a16:creationId xmlns:a16="http://schemas.microsoft.com/office/drawing/2014/main" id="{608D8F30-4734-4F5B-A259-BB7C47041CD5}"/>
                </a:ext>
              </a:extLst>
            </p:cNvPr>
            <p:cNvSpPr/>
            <p:nvPr/>
          </p:nvSpPr>
          <p:spPr>
            <a:xfrm rot="19800000" flipV="1">
              <a:off x="4728910" y="3927384"/>
              <a:ext cx="1337958" cy="13379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 name="TextBox 30">
              <a:extLst>
                <a:ext uri="{FF2B5EF4-FFF2-40B4-BE49-F238E27FC236}">
                  <a16:creationId xmlns:a16="http://schemas.microsoft.com/office/drawing/2014/main" id="{3D41C98E-C978-484B-A3F0-45E92C37040C}"/>
                </a:ext>
              </a:extLst>
            </p:cNvPr>
            <p:cNvSpPr txBox="1"/>
            <p:nvPr/>
          </p:nvSpPr>
          <p:spPr>
            <a:xfrm>
              <a:off x="4790677" y="4442476"/>
              <a:ext cx="1214427" cy="307777"/>
            </a:xfrm>
            <a:prstGeom prst="rect">
              <a:avLst/>
            </a:prstGeom>
            <a:no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措施三</a:t>
              </a:r>
            </a:p>
          </p:txBody>
        </p:sp>
      </p:grpSp>
      <p:grpSp>
        <p:nvGrpSpPr>
          <p:cNvPr id="15" name="组合 75">
            <a:extLst>
              <a:ext uri="{FF2B5EF4-FFF2-40B4-BE49-F238E27FC236}">
                <a16:creationId xmlns:a16="http://schemas.microsoft.com/office/drawing/2014/main" id="{07F80E10-50AE-4AD3-AF5D-5DAE3E668193}"/>
              </a:ext>
            </a:extLst>
          </p:cNvPr>
          <p:cNvGrpSpPr/>
          <p:nvPr/>
        </p:nvGrpSpPr>
        <p:grpSpPr>
          <a:xfrm>
            <a:off x="6123985" y="3755936"/>
            <a:ext cx="1337956" cy="1337959"/>
            <a:chOff x="6133508" y="3927385"/>
            <a:chExt cx="1337956" cy="1337958"/>
          </a:xfrm>
          <a:solidFill>
            <a:srgbClr val="595959"/>
          </a:solidFill>
        </p:grpSpPr>
        <p:sp>
          <p:nvSpPr>
            <p:cNvPr id="16" name="椭圆 15">
              <a:extLst>
                <a:ext uri="{FF2B5EF4-FFF2-40B4-BE49-F238E27FC236}">
                  <a16:creationId xmlns:a16="http://schemas.microsoft.com/office/drawing/2014/main" id="{2FA623B1-3630-4032-BD69-12D318D594A6}"/>
                </a:ext>
              </a:extLst>
            </p:cNvPr>
            <p:cNvSpPr/>
            <p:nvPr/>
          </p:nvSpPr>
          <p:spPr>
            <a:xfrm rot="1800000" flipH="1" flipV="1">
              <a:off x="6133508" y="3927385"/>
              <a:ext cx="1337956" cy="13379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7" name="TextBox 30">
              <a:extLst>
                <a:ext uri="{FF2B5EF4-FFF2-40B4-BE49-F238E27FC236}">
                  <a16:creationId xmlns:a16="http://schemas.microsoft.com/office/drawing/2014/main" id="{120B51D7-2062-4B12-8FA1-536E9F53EB14}"/>
                </a:ext>
              </a:extLst>
            </p:cNvPr>
            <p:cNvSpPr txBox="1"/>
            <p:nvPr/>
          </p:nvSpPr>
          <p:spPr>
            <a:xfrm>
              <a:off x="6195273" y="4442475"/>
              <a:ext cx="1214427" cy="307777"/>
            </a:xfrm>
            <a:prstGeom prst="rect">
              <a:avLst/>
            </a:prstGeom>
            <a:grpFill/>
          </p:spPr>
          <p:txBody>
            <a:bodyPr wrap="square" lIns="0" tIns="0" rIns="0" bIns="0" rtlCol="0">
              <a:spAutoFit/>
            </a:bodyPr>
            <a:lstStyle/>
            <a:p>
              <a:pPr algn="ctr"/>
              <a:r>
                <a:rPr lang="zh-CN" altLang="en-US" sz="2000" dirty="0">
                  <a:solidFill>
                    <a:schemeClr val="bg1"/>
                  </a:solidFill>
                  <a:latin typeface="微软雅黑" pitchFamily="34" charset="-122"/>
                  <a:ea typeface="微软雅黑" pitchFamily="34" charset="-122"/>
                </a:rPr>
                <a:t>措施四</a:t>
              </a:r>
            </a:p>
          </p:txBody>
        </p:sp>
      </p:grpSp>
      <p:sp>
        <p:nvSpPr>
          <p:cNvPr id="18" name="TextBox 29">
            <a:extLst>
              <a:ext uri="{FF2B5EF4-FFF2-40B4-BE49-F238E27FC236}">
                <a16:creationId xmlns:a16="http://schemas.microsoft.com/office/drawing/2014/main" id="{40596CE2-1BC7-4F9D-85C2-F8E92AECDC7D}"/>
              </a:ext>
            </a:extLst>
          </p:cNvPr>
          <p:cNvSpPr txBox="1"/>
          <p:nvPr/>
        </p:nvSpPr>
        <p:spPr>
          <a:xfrm>
            <a:off x="685800" y="2328080"/>
            <a:ext cx="3312368" cy="485454"/>
          </a:xfrm>
          <a:prstGeom prst="rect">
            <a:avLst/>
          </a:prstGeom>
          <a:noFill/>
        </p:spPr>
        <p:txBody>
          <a:bodyPr wrap="square" lIns="0" tIns="0" rIns="0" bIns="0" rtlCol="0">
            <a:spAutoFit/>
          </a:bodyPr>
          <a:lstStyle/>
          <a:p>
            <a:pPr algn="just">
              <a:lnSpc>
                <a:spcPts val="2000"/>
              </a:lnSpc>
            </a:pPr>
            <a:r>
              <a:rPr lang="zh-CN" altLang="en-US" sz="1200" dirty="0">
                <a:solidFill>
                  <a:srgbClr val="595959"/>
                </a:solidFill>
                <a:latin typeface="微软雅黑" pitchFamily="34" charset="-122"/>
                <a:ea typeface="微软雅黑" pitchFamily="34" charset="-122"/>
              </a:rPr>
              <a:t>点击输入简要文字内容，文字内容需概括精炼，言简意赅的说明分项内容</a:t>
            </a:r>
            <a:endParaRPr lang="en-US" altLang="zh-CN" sz="1200" dirty="0">
              <a:solidFill>
                <a:srgbClr val="595959"/>
              </a:solidFill>
              <a:latin typeface="微软雅黑" pitchFamily="34" charset="-122"/>
              <a:ea typeface="微软雅黑" pitchFamily="34" charset="-122"/>
            </a:endParaRPr>
          </a:p>
        </p:txBody>
      </p:sp>
      <p:sp>
        <p:nvSpPr>
          <p:cNvPr id="19" name="TextBox 30">
            <a:extLst>
              <a:ext uri="{FF2B5EF4-FFF2-40B4-BE49-F238E27FC236}">
                <a16:creationId xmlns:a16="http://schemas.microsoft.com/office/drawing/2014/main" id="{C4DC0D6B-6B88-462D-BF20-17B3CFBDFA81}"/>
              </a:ext>
            </a:extLst>
          </p:cNvPr>
          <p:cNvSpPr txBox="1"/>
          <p:nvPr/>
        </p:nvSpPr>
        <p:spPr>
          <a:xfrm>
            <a:off x="685800" y="1701622"/>
            <a:ext cx="1862835" cy="430887"/>
          </a:xfrm>
          <a:prstGeom prst="rect">
            <a:avLst/>
          </a:prstGeom>
          <a:noFill/>
        </p:spPr>
        <p:txBody>
          <a:bodyPr wrap="square" lIns="0" tIns="0" rIns="0" bIns="0" rtlCol="0">
            <a:spAutoFit/>
          </a:bodyPr>
          <a:lstStyle/>
          <a:p>
            <a:r>
              <a:rPr lang="zh-CN" altLang="en-US" sz="2800" b="1" dirty="0">
                <a:solidFill>
                  <a:srgbClr val="595959"/>
                </a:solidFill>
                <a:latin typeface="微软雅黑" pitchFamily="34" charset="-122"/>
                <a:ea typeface="微软雅黑" pitchFamily="34" charset="-122"/>
              </a:rPr>
              <a:t>标题关键字</a:t>
            </a:r>
          </a:p>
        </p:txBody>
      </p:sp>
      <p:sp>
        <p:nvSpPr>
          <p:cNvPr id="20" name="TextBox 29">
            <a:extLst>
              <a:ext uri="{FF2B5EF4-FFF2-40B4-BE49-F238E27FC236}">
                <a16:creationId xmlns:a16="http://schemas.microsoft.com/office/drawing/2014/main" id="{28DAC3E1-3CC8-416B-BB36-5E5E1E58480C}"/>
              </a:ext>
            </a:extLst>
          </p:cNvPr>
          <p:cNvSpPr txBox="1"/>
          <p:nvPr/>
        </p:nvSpPr>
        <p:spPr>
          <a:xfrm>
            <a:off x="685800" y="4894879"/>
            <a:ext cx="3312368" cy="485454"/>
          </a:xfrm>
          <a:prstGeom prst="rect">
            <a:avLst/>
          </a:prstGeom>
          <a:noFill/>
        </p:spPr>
        <p:txBody>
          <a:bodyPr wrap="square" lIns="0" tIns="0" rIns="0" bIns="0" rtlCol="0">
            <a:spAutoFit/>
          </a:bodyPr>
          <a:lstStyle/>
          <a:p>
            <a:pPr algn="just">
              <a:lnSpc>
                <a:spcPts val="2000"/>
              </a:lnSpc>
            </a:pPr>
            <a:r>
              <a:rPr lang="zh-CN" altLang="en-US" sz="1200" dirty="0">
                <a:solidFill>
                  <a:srgbClr val="595959"/>
                </a:solidFill>
                <a:latin typeface="微软雅黑" pitchFamily="34" charset="-122"/>
                <a:ea typeface="微软雅黑" pitchFamily="34" charset="-122"/>
              </a:rPr>
              <a:t>点击输入简要文字内容，文字内容需概括精炼，言简意赅的说明分项内容</a:t>
            </a:r>
            <a:endParaRPr lang="en-US" altLang="zh-CN" sz="1200" dirty="0">
              <a:solidFill>
                <a:srgbClr val="595959"/>
              </a:solidFill>
              <a:latin typeface="微软雅黑" pitchFamily="34" charset="-122"/>
              <a:ea typeface="微软雅黑" pitchFamily="34" charset="-122"/>
            </a:endParaRPr>
          </a:p>
        </p:txBody>
      </p:sp>
      <p:sp>
        <p:nvSpPr>
          <p:cNvPr id="21" name="TextBox 30">
            <a:extLst>
              <a:ext uri="{FF2B5EF4-FFF2-40B4-BE49-F238E27FC236}">
                <a16:creationId xmlns:a16="http://schemas.microsoft.com/office/drawing/2014/main" id="{CDEDE40E-4EBC-41AD-9528-A978815A2A4D}"/>
              </a:ext>
            </a:extLst>
          </p:cNvPr>
          <p:cNvSpPr txBox="1"/>
          <p:nvPr/>
        </p:nvSpPr>
        <p:spPr>
          <a:xfrm>
            <a:off x="685800" y="4268419"/>
            <a:ext cx="1862835" cy="430887"/>
          </a:xfrm>
          <a:prstGeom prst="rect">
            <a:avLst/>
          </a:prstGeom>
          <a:noFill/>
        </p:spPr>
        <p:txBody>
          <a:bodyPr wrap="square" lIns="0" tIns="0" rIns="0" bIns="0" rtlCol="0">
            <a:spAutoFit/>
          </a:bodyPr>
          <a:lstStyle/>
          <a:p>
            <a:r>
              <a:rPr lang="zh-CN" altLang="en-US" sz="2800" b="1" dirty="0">
                <a:solidFill>
                  <a:srgbClr val="595959"/>
                </a:solidFill>
                <a:latin typeface="微软雅黑" pitchFamily="34" charset="-122"/>
                <a:ea typeface="微软雅黑" pitchFamily="34" charset="-122"/>
              </a:rPr>
              <a:t>标题关键字</a:t>
            </a:r>
          </a:p>
        </p:txBody>
      </p:sp>
      <p:sp>
        <p:nvSpPr>
          <p:cNvPr id="22" name="TextBox 29">
            <a:extLst>
              <a:ext uri="{FF2B5EF4-FFF2-40B4-BE49-F238E27FC236}">
                <a16:creationId xmlns:a16="http://schemas.microsoft.com/office/drawing/2014/main" id="{843411AB-2898-4AD0-B571-B89DE7CE76D7}"/>
              </a:ext>
            </a:extLst>
          </p:cNvPr>
          <p:cNvSpPr txBox="1"/>
          <p:nvPr/>
        </p:nvSpPr>
        <p:spPr>
          <a:xfrm>
            <a:off x="8171822" y="2328080"/>
            <a:ext cx="3312368" cy="512961"/>
          </a:xfrm>
          <a:prstGeom prst="rect">
            <a:avLst/>
          </a:prstGeom>
          <a:noFill/>
        </p:spPr>
        <p:txBody>
          <a:bodyPr wrap="square" lIns="0" tIns="0" rIns="0" bIns="0" rtlCol="0">
            <a:spAutoFit/>
          </a:bodyPr>
          <a:lstStyle/>
          <a:p>
            <a:pPr algn="just">
              <a:lnSpc>
                <a:spcPts val="2000"/>
              </a:lnSpc>
            </a:pPr>
            <a:r>
              <a:rPr lang="zh-CN" altLang="en-US" sz="1200" dirty="0">
                <a:solidFill>
                  <a:srgbClr val="595959"/>
                </a:solidFill>
                <a:latin typeface="微软雅黑" pitchFamily="34" charset="-122"/>
                <a:ea typeface="微软雅黑" pitchFamily="34" charset="-122"/>
              </a:rPr>
              <a:t>点击输入简要文字内容，文字内容需概括精炼，言简意赅的说明分项内容</a:t>
            </a:r>
            <a:endParaRPr lang="en-US" altLang="zh-CN" sz="1200" dirty="0">
              <a:solidFill>
                <a:srgbClr val="595959"/>
              </a:solidFill>
              <a:latin typeface="微软雅黑" pitchFamily="34" charset="-122"/>
              <a:ea typeface="微软雅黑" pitchFamily="34" charset="-122"/>
            </a:endParaRPr>
          </a:p>
        </p:txBody>
      </p:sp>
      <p:sp>
        <p:nvSpPr>
          <p:cNvPr id="23" name="TextBox 30">
            <a:extLst>
              <a:ext uri="{FF2B5EF4-FFF2-40B4-BE49-F238E27FC236}">
                <a16:creationId xmlns:a16="http://schemas.microsoft.com/office/drawing/2014/main" id="{EA8BCD4F-FF29-41A4-961F-EFC8B10D246A}"/>
              </a:ext>
            </a:extLst>
          </p:cNvPr>
          <p:cNvSpPr txBox="1"/>
          <p:nvPr/>
        </p:nvSpPr>
        <p:spPr>
          <a:xfrm>
            <a:off x="8171822" y="1701622"/>
            <a:ext cx="1862835" cy="430887"/>
          </a:xfrm>
          <a:prstGeom prst="rect">
            <a:avLst/>
          </a:prstGeom>
          <a:noFill/>
        </p:spPr>
        <p:txBody>
          <a:bodyPr wrap="square" lIns="0" tIns="0" rIns="0" bIns="0" rtlCol="0">
            <a:spAutoFit/>
          </a:bodyPr>
          <a:lstStyle/>
          <a:p>
            <a:r>
              <a:rPr lang="zh-CN" altLang="en-US" sz="2800" b="1" dirty="0">
                <a:solidFill>
                  <a:srgbClr val="595959"/>
                </a:solidFill>
                <a:latin typeface="微软雅黑" pitchFamily="34" charset="-122"/>
                <a:ea typeface="微软雅黑" pitchFamily="34" charset="-122"/>
              </a:rPr>
              <a:t>标题关键字</a:t>
            </a:r>
          </a:p>
        </p:txBody>
      </p:sp>
      <p:sp>
        <p:nvSpPr>
          <p:cNvPr id="24" name="TextBox 29">
            <a:extLst>
              <a:ext uri="{FF2B5EF4-FFF2-40B4-BE49-F238E27FC236}">
                <a16:creationId xmlns:a16="http://schemas.microsoft.com/office/drawing/2014/main" id="{85DCA131-3092-49B6-8954-9F687FA41C01}"/>
              </a:ext>
            </a:extLst>
          </p:cNvPr>
          <p:cNvSpPr txBox="1"/>
          <p:nvPr/>
        </p:nvSpPr>
        <p:spPr>
          <a:xfrm>
            <a:off x="8171822" y="4894879"/>
            <a:ext cx="3312368" cy="485454"/>
          </a:xfrm>
          <a:prstGeom prst="rect">
            <a:avLst/>
          </a:prstGeom>
          <a:noFill/>
        </p:spPr>
        <p:txBody>
          <a:bodyPr wrap="square" lIns="0" tIns="0" rIns="0" bIns="0" rtlCol="0">
            <a:spAutoFit/>
          </a:bodyPr>
          <a:lstStyle/>
          <a:p>
            <a:pPr algn="just">
              <a:lnSpc>
                <a:spcPts val="2000"/>
              </a:lnSpc>
            </a:pPr>
            <a:r>
              <a:rPr lang="zh-CN" altLang="en-US" sz="1200" dirty="0">
                <a:solidFill>
                  <a:srgbClr val="595959"/>
                </a:solidFill>
                <a:latin typeface="微软雅黑" pitchFamily="34" charset="-122"/>
                <a:ea typeface="微软雅黑" pitchFamily="34" charset="-122"/>
              </a:rPr>
              <a:t>点击输入简要文字内容，文字内容需概括精炼，言简意赅的说明分项内容</a:t>
            </a:r>
            <a:endParaRPr lang="en-US" altLang="zh-CN" sz="1200" dirty="0">
              <a:solidFill>
                <a:srgbClr val="595959"/>
              </a:solidFill>
              <a:latin typeface="微软雅黑" pitchFamily="34" charset="-122"/>
              <a:ea typeface="微软雅黑" pitchFamily="34" charset="-122"/>
            </a:endParaRPr>
          </a:p>
        </p:txBody>
      </p:sp>
      <p:sp>
        <p:nvSpPr>
          <p:cNvPr id="25" name="TextBox 30">
            <a:extLst>
              <a:ext uri="{FF2B5EF4-FFF2-40B4-BE49-F238E27FC236}">
                <a16:creationId xmlns:a16="http://schemas.microsoft.com/office/drawing/2014/main" id="{4BB3BCB7-3A87-46FE-967F-0CCAB697F193}"/>
              </a:ext>
            </a:extLst>
          </p:cNvPr>
          <p:cNvSpPr txBox="1"/>
          <p:nvPr/>
        </p:nvSpPr>
        <p:spPr>
          <a:xfrm>
            <a:off x="8171822" y="4268419"/>
            <a:ext cx="1862835" cy="430887"/>
          </a:xfrm>
          <a:prstGeom prst="rect">
            <a:avLst/>
          </a:prstGeom>
          <a:noFill/>
        </p:spPr>
        <p:txBody>
          <a:bodyPr wrap="square" lIns="0" tIns="0" rIns="0" bIns="0" rtlCol="0">
            <a:spAutoFit/>
          </a:bodyPr>
          <a:lstStyle/>
          <a:p>
            <a:r>
              <a:rPr lang="zh-CN" altLang="en-US" sz="2800" b="1" dirty="0">
                <a:solidFill>
                  <a:srgbClr val="595959"/>
                </a:solidFill>
                <a:latin typeface="微软雅黑" pitchFamily="34" charset="-122"/>
                <a:ea typeface="微软雅黑" pitchFamily="34" charset="-122"/>
              </a:rPr>
              <a:t>标题关键字</a:t>
            </a:r>
          </a:p>
        </p:txBody>
      </p:sp>
    </p:spTree>
    <p:extLst>
      <p:ext uri="{BB962C8B-B14F-4D97-AF65-F5344CB8AC3E}">
        <p14:creationId xmlns:p14="http://schemas.microsoft.com/office/powerpoint/2010/main" val="38734461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anim calcmode="lin" valueType="num">
                                      <p:cBhvr>
                                        <p:cTn id="10" dur="500" fill="hold"/>
                                        <p:tgtEl>
                                          <p:spTgt spid="6"/>
                                        </p:tgtEl>
                                        <p:attrNameLst>
                                          <p:attrName>ppt_x</p:attrName>
                                        </p:attrNameLst>
                                      </p:cBhvr>
                                      <p:tavLst>
                                        <p:tav tm="0">
                                          <p:val>
                                            <p:fltVal val="0.5"/>
                                          </p:val>
                                        </p:tav>
                                        <p:tav tm="100000">
                                          <p:val>
                                            <p:strVal val="#ppt_x"/>
                                          </p:val>
                                        </p:tav>
                                      </p:tavLst>
                                    </p:anim>
                                    <p:anim calcmode="lin" valueType="num">
                                      <p:cBhvr>
                                        <p:cTn id="11" dur="500" fill="hold"/>
                                        <p:tgtEl>
                                          <p:spTgt spid="6"/>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0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40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anim calcmode="lin" valueType="num">
                                      <p:cBhvr>
                                        <p:cTn id="24" dur="500" fill="hold"/>
                                        <p:tgtEl>
                                          <p:spTgt spid="15"/>
                                        </p:tgtEl>
                                        <p:attrNameLst>
                                          <p:attrName>ppt_x</p:attrName>
                                        </p:attrNameLst>
                                      </p:cBhvr>
                                      <p:tavLst>
                                        <p:tav tm="0">
                                          <p:val>
                                            <p:fltVal val="0.5"/>
                                          </p:val>
                                        </p:tav>
                                        <p:tav tm="100000">
                                          <p:val>
                                            <p:strVal val="#ppt_x"/>
                                          </p:val>
                                        </p:tav>
                                      </p:tavLst>
                                    </p:anim>
                                    <p:anim calcmode="lin" valueType="num">
                                      <p:cBhvr>
                                        <p:cTn id="25" dur="500" fill="hold"/>
                                        <p:tgtEl>
                                          <p:spTgt spid="15"/>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6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anim calcmode="lin" valueType="num">
                                      <p:cBhvr>
                                        <p:cTn id="31" dur="500" fill="hold"/>
                                        <p:tgtEl>
                                          <p:spTgt spid="12"/>
                                        </p:tgtEl>
                                        <p:attrNameLst>
                                          <p:attrName>ppt_x</p:attrName>
                                        </p:attrNameLst>
                                      </p:cBhvr>
                                      <p:tavLst>
                                        <p:tav tm="0">
                                          <p:val>
                                            <p:fltVal val="0.5"/>
                                          </p:val>
                                        </p:tav>
                                        <p:tav tm="100000">
                                          <p:val>
                                            <p:strVal val="#ppt_x"/>
                                          </p:val>
                                        </p:tav>
                                      </p:tavLst>
                                    </p:anim>
                                    <p:anim calcmode="lin" valueType="num">
                                      <p:cBhvr>
                                        <p:cTn id="32" dur="500" fill="hold"/>
                                        <p:tgtEl>
                                          <p:spTgt spid="12"/>
                                        </p:tgtEl>
                                        <p:attrNameLst>
                                          <p:attrName>ppt_y</p:attrName>
                                        </p:attrNameLst>
                                      </p:cBhvr>
                                      <p:tavLst>
                                        <p:tav tm="0">
                                          <p:val>
                                            <p:fltVal val="0.5"/>
                                          </p:val>
                                        </p:tav>
                                        <p:tav tm="100000">
                                          <p:val>
                                            <p:strVal val="#ppt_y"/>
                                          </p:val>
                                        </p:tav>
                                      </p:tavLst>
                                    </p:anim>
                                  </p:childTnLst>
                                </p:cTn>
                              </p:par>
                            </p:childTnLst>
                          </p:cTn>
                        </p:par>
                        <p:par>
                          <p:cTn id="33" fill="hold">
                            <p:stCondLst>
                              <p:cond delay="1100"/>
                            </p:stCondLst>
                            <p:childTnLst>
                              <p:par>
                                <p:cTn id="34" presetID="1" presetClass="entr" presetSubtype="0" fill="hold" grpId="1" nodeType="afterEffect">
                                  <p:stCondLst>
                                    <p:cond delay="0"/>
                                  </p:stCondLst>
                                  <p:childTnLst>
                                    <p:set>
                                      <p:cBhvr>
                                        <p:cTn id="35" dur="1" fill="hold">
                                          <p:stCondLst>
                                            <p:cond delay="0"/>
                                          </p:stCondLst>
                                        </p:cTn>
                                        <p:tgtEl>
                                          <p:spTgt spid="2"/>
                                        </p:tgtEl>
                                        <p:attrNameLst>
                                          <p:attrName>style.visibility</p:attrName>
                                        </p:attrNameLst>
                                      </p:cBhvr>
                                      <p:to>
                                        <p:strVal val="visible"/>
                                      </p:to>
                                    </p:set>
                                  </p:childTnLst>
                                </p:cTn>
                              </p:par>
                              <p:par>
                                <p:cTn id="36" presetID="42" presetClass="path" presetSubtype="0" accel="50000" decel="50000" fill="hold" grpId="0" nodeType="withEffect">
                                  <p:stCondLst>
                                    <p:cond delay="0"/>
                                  </p:stCondLst>
                                  <p:childTnLst>
                                    <p:animMotion origin="layout" path="M 2.70833E-6 -4.81481E-6 L 0.05104 0.05417 " pathEditMode="relative" rAng="0" ptsTypes="AA">
                                      <p:cBhvr>
                                        <p:cTn id="37" dur="1000" spd="-100000" fill="hold"/>
                                        <p:tgtEl>
                                          <p:spTgt spid="2"/>
                                        </p:tgtEl>
                                        <p:attrNameLst>
                                          <p:attrName>ppt_x</p:attrName>
                                          <p:attrName>ppt_y</p:attrName>
                                        </p:attrNameLst>
                                      </p:cBhvr>
                                      <p:rCtr x="2552" y="2708"/>
                                    </p:animMotion>
                                  </p:childTnLst>
                                </p:cTn>
                              </p:par>
                            </p:childTnLst>
                          </p:cTn>
                        </p:par>
                        <p:par>
                          <p:cTn id="38" fill="hold">
                            <p:stCondLst>
                              <p:cond delay="2100"/>
                            </p:stCondLst>
                            <p:childTnLst>
                              <p:par>
                                <p:cTn id="39" presetID="22" presetClass="entr" presetSubtype="8"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par>
                          <p:cTn id="45" fill="hold">
                            <p:stCondLst>
                              <p:cond delay="2600"/>
                            </p:stCondLst>
                            <p:childTnLst>
                              <p:par>
                                <p:cTn id="46" presetID="1" presetClass="entr" presetSubtype="0" fill="hold" grpId="1" nodeType="afterEffect">
                                  <p:stCondLst>
                                    <p:cond delay="0"/>
                                  </p:stCondLst>
                                  <p:childTnLst>
                                    <p:set>
                                      <p:cBhvr>
                                        <p:cTn id="47" dur="1" fill="hold">
                                          <p:stCondLst>
                                            <p:cond delay="0"/>
                                          </p:stCondLst>
                                        </p:cTn>
                                        <p:tgtEl>
                                          <p:spTgt spid="3"/>
                                        </p:tgtEl>
                                        <p:attrNameLst>
                                          <p:attrName>style.visibility</p:attrName>
                                        </p:attrNameLst>
                                      </p:cBhvr>
                                      <p:to>
                                        <p:strVal val="visible"/>
                                      </p:to>
                                    </p:set>
                                  </p:childTnLst>
                                </p:cTn>
                              </p:par>
                              <p:par>
                                <p:cTn id="48" presetID="42" presetClass="path" presetSubtype="0" accel="50000" decel="50000" fill="hold" grpId="0" nodeType="withEffect">
                                  <p:stCondLst>
                                    <p:cond delay="0"/>
                                  </p:stCondLst>
                                  <p:childTnLst>
                                    <p:animMotion origin="layout" path="M -1.04167E-6 -4.81481E-6 L -0.05091 0.05417 " pathEditMode="relative" rAng="0" ptsTypes="AA">
                                      <p:cBhvr>
                                        <p:cTn id="49" dur="1000" spd="-100000" fill="hold"/>
                                        <p:tgtEl>
                                          <p:spTgt spid="3"/>
                                        </p:tgtEl>
                                        <p:attrNameLst>
                                          <p:attrName>ppt_x</p:attrName>
                                          <p:attrName>ppt_y</p:attrName>
                                        </p:attrNameLst>
                                      </p:cBhvr>
                                      <p:rCtr x="-2552" y="2708"/>
                                    </p:animMotion>
                                  </p:childTnLst>
                                </p:cTn>
                              </p:par>
                            </p:childTnLst>
                          </p:cTn>
                        </p:par>
                        <p:par>
                          <p:cTn id="50" fill="hold">
                            <p:stCondLst>
                              <p:cond delay="3600"/>
                            </p:stCondLst>
                            <p:childTnLst>
                              <p:par>
                                <p:cTn id="51" presetID="22" presetClass="entr" presetSubtype="8"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childTnLst>
                          </p:cTn>
                        </p:par>
                        <p:par>
                          <p:cTn id="57" fill="hold">
                            <p:stCondLst>
                              <p:cond delay="4100"/>
                            </p:stCondLst>
                            <p:childTnLst>
                              <p:par>
                                <p:cTn id="58" presetID="1" presetClass="entr" presetSubtype="0" fill="hold" grpId="1" nodeType="afterEffect">
                                  <p:stCondLst>
                                    <p:cond delay="0"/>
                                  </p:stCondLst>
                                  <p:childTnLst>
                                    <p:set>
                                      <p:cBhvr>
                                        <p:cTn id="59" dur="1" fill="hold">
                                          <p:stCondLst>
                                            <p:cond delay="0"/>
                                          </p:stCondLst>
                                        </p:cTn>
                                        <p:tgtEl>
                                          <p:spTgt spid="4"/>
                                        </p:tgtEl>
                                        <p:attrNameLst>
                                          <p:attrName>style.visibility</p:attrName>
                                        </p:attrNameLst>
                                      </p:cBhvr>
                                      <p:to>
                                        <p:strVal val="visible"/>
                                      </p:to>
                                    </p:set>
                                  </p:childTnLst>
                                </p:cTn>
                              </p:par>
                              <p:par>
                                <p:cTn id="60" presetID="64" presetClass="path" presetSubtype="0" accel="50000" decel="50000" fill="hold" grpId="0" nodeType="withEffect">
                                  <p:stCondLst>
                                    <p:cond delay="0"/>
                                  </p:stCondLst>
                                  <p:childTnLst>
                                    <p:animMotion origin="layout" path="M 2.70833E-6 3.7037E-6 L 0.05195 -0.05371 " pathEditMode="relative" rAng="0" ptsTypes="AA">
                                      <p:cBhvr>
                                        <p:cTn id="61" dur="1000" spd="-100000" fill="hold"/>
                                        <p:tgtEl>
                                          <p:spTgt spid="4"/>
                                        </p:tgtEl>
                                        <p:attrNameLst>
                                          <p:attrName>ppt_x</p:attrName>
                                          <p:attrName>ppt_y</p:attrName>
                                        </p:attrNameLst>
                                      </p:cBhvr>
                                      <p:rCtr x="2591" y="-2685"/>
                                    </p:animMotion>
                                  </p:childTnLst>
                                </p:cTn>
                              </p:par>
                            </p:childTnLst>
                          </p:cTn>
                        </p:par>
                        <p:par>
                          <p:cTn id="62" fill="hold">
                            <p:stCondLst>
                              <p:cond delay="5100"/>
                            </p:stCondLst>
                            <p:childTnLst>
                              <p:par>
                                <p:cTn id="63" presetID="22" presetClass="entr" presetSubtype="8"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left)">
                                      <p:cBhvr>
                                        <p:cTn id="65" dur="500"/>
                                        <p:tgtEl>
                                          <p:spTgt spid="21"/>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par>
                          <p:cTn id="69" fill="hold">
                            <p:stCondLst>
                              <p:cond delay="5600"/>
                            </p:stCondLst>
                            <p:childTnLst>
                              <p:par>
                                <p:cTn id="70" presetID="1" presetClass="entr" presetSubtype="0" fill="hold" grpId="1" nodeType="afterEffect">
                                  <p:stCondLst>
                                    <p:cond delay="0"/>
                                  </p:stCondLst>
                                  <p:childTnLst>
                                    <p:set>
                                      <p:cBhvr>
                                        <p:cTn id="71" dur="1" fill="hold">
                                          <p:stCondLst>
                                            <p:cond delay="0"/>
                                          </p:stCondLst>
                                        </p:cTn>
                                        <p:tgtEl>
                                          <p:spTgt spid="5"/>
                                        </p:tgtEl>
                                        <p:attrNameLst>
                                          <p:attrName>style.visibility</p:attrName>
                                        </p:attrNameLst>
                                      </p:cBhvr>
                                      <p:to>
                                        <p:strVal val="visible"/>
                                      </p:to>
                                    </p:set>
                                  </p:childTnLst>
                                </p:cTn>
                              </p:par>
                              <p:par>
                                <p:cTn id="72" presetID="64" presetClass="path" presetSubtype="0" accel="50000" decel="50000" fill="hold" grpId="0" nodeType="withEffect">
                                  <p:stCondLst>
                                    <p:cond delay="0"/>
                                  </p:stCondLst>
                                  <p:childTnLst>
                                    <p:animMotion origin="layout" path="M -1.04167E-6 3.7037E-6 L -0.04726 -0.05371 " pathEditMode="relative" rAng="0" ptsTypes="AA">
                                      <p:cBhvr>
                                        <p:cTn id="73" dur="1000" spd="-100000" fill="hold"/>
                                        <p:tgtEl>
                                          <p:spTgt spid="5"/>
                                        </p:tgtEl>
                                        <p:attrNameLst>
                                          <p:attrName>ppt_x</p:attrName>
                                          <p:attrName>ppt_y</p:attrName>
                                        </p:attrNameLst>
                                      </p:cBhvr>
                                      <p:rCtr x="-2370" y="-2685"/>
                                    </p:animMotion>
                                  </p:childTnLst>
                                </p:cTn>
                              </p:par>
                            </p:childTnLst>
                          </p:cTn>
                        </p:par>
                        <p:par>
                          <p:cTn id="74" fill="hold">
                            <p:stCondLst>
                              <p:cond delay="6600"/>
                            </p:stCondLst>
                            <p:childTnLst>
                              <p:par>
                                <p:cTn id="75" presetID="22" presetClass="entr" presetSubtype="8"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left)">
                                      <p:cBhvr>
                                        <p:cTn id="77" dur="500"/>
                                        <p:tgtEl>
                                          <p:spTgt spid="2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left)">
                                      <p:cBhvr>
                                        <p:cTn id="8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18" grpId="0"/>
      <p:bldP spid="19" grpId="0"/>
      <p:bldP spid="20" grpId="0"/>
      <p:bldP spid="21" grpId="0"/>
      <p:bldP spid="22" grpId="0"/>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27">
            <a:extLst>
              <a:ext uri="{FF2B5EF4-FFF2-40B4-BE49-F238E27FC236}">
                <a16:creationId xmlns:a16="http://schemas.microsoft.com/office/drawing/2014/main" id="{0B02303F-FFAE-4966-8B3D-40DAEC895DEE}"/>
              </a:ext>
            </a:extLst>
          </p:cNvPr>
          <p:cNvSpPr/>
          <p:nvPr/>
        </p:nvSpPr>
        <p:spPr>
          <a:xfrm>
            <a:off x="7165606" y="4282895"/>
            <a:ext cx="4294975" cy="600165"/>
          </a:xfrm>
          <a:custGeom>
            <a:avLst/>
            <a:gdLst>
              <a:gd name="connsiteX0" fmla="*/ 0 w 4414918"/>
              <a:gd name="connsiteY0" fmla="*/ 0 h 600165"/>
              <a:gd name="connsiteX1" fmla="*/ 4414918 w 4414918"/>
              <a:gd name="connsiteY1" fmla="*/ 0 h 600165"/>
              <a:gd name="connsiteX2" fmla="*/ 4414918 w 4414918"/>
              <a:gd name="connsiteY2" fmla="*/ 600165 h 600165"/>
              <a:gd name="connsiteX3" fmla="*/ 1190120 w 4414918"/>
              <a:gd name="connsiteY3" fmla="*/ 600165 h 600165"/>
              <a:gd name="connsiteX4" fmla="*/ 0 w 4414918"/>
              <a:gd name="connsiteY4" fmla="*/ 0 h 60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918" h="600165">
                <a:moveTo>
                  <a:pt x="0" y="0"/>
                </a:moveTo>
                <a:lnTo>
                  <a:pt x="4414918" y="0"/>
                </a:lnTo>
                <a:lnTo>
                  <a:pt x="4414918" y="600165"/>
                </a:lnTo>
                <a:lnTo>
                  <a:pt x="1190120" y="60016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p>
        </p:txBody>
      </p:sp>
      <p:sp>
        <p:nvSpPr>
          <p:cNvPr id="3" name="任意多边形 7">
            <a:extLst>
              <a:ext uri="{FF2B5EF4-FFF2-40B4-BE49-F238E27FC236}">
                <a16:creationId xmlns:a16="http://schemas.microsoft.com/office/drawing/2014/main" id="{4EA54021-0A99-4134-9F48-BC318823B75A}"/>
              </a:ext>
            </a:extLst>
          </p:cNvPr>
          <p:cNvSpPr/>
          <p:nvPr/>
        </p:nvSpPr>
        <p:spPr>
          <a:xfrm>
            <a:off x="990600" y="2378353"/>
            <a:ext cx="3752851" cy="4523191"/>
          </a:xfrm>
          <a:custGeom>
            <a:avLst/>
            <a:gdLst>
              <a:gd name="connsiteX0" fmla="*/ 0 w 3752850"/>
              <a:gd name="connsiteY0" fmla="*/ 0 h 4523190"/>
              <a:gd name="connsiteX1" fmla="*/ 3752850 w 3752850"/>
              <a:gd name="connsiteY1" fmla="*/ 1892521 h 4523190"/>
              <a:gd name="connsiteX2" fmla="*/ 3752850 w 3752850"/>
              <a:gd name="connsiteY2" fmla="*/ 4523190 h 4523190"/>
              <a:gd name="connsiteX3" fmla="*/ 0 w 3752850"/>
              <a:gd name="connsiteY3" fmla="*/ 4523190 h 4523190"/>
              <a:gd name="connsiteX4" fmla="*/ 0 w 3752850"/>
              <a:gd name="connsiteY4" fmla="*/ 0 h 4523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850" h="4523190">
                <a:moveTo>
                  <a:pt x="0" y="0"/>
                </a:moveTo>
                <a:lnTo>
                  <a:pt x="3752850" y="1892521"/>
                </a:lnTo>
                <a:lnTo>
                  <a:pt x="3752850" y="4523190"/>
                </a:lnTo>
                <a:lnTo>
                  <a:pt x="0" y="4523190"/>
                </a:lnTo>
                <a:lnTo>
                  <a:pt x="0"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p>
        </p:txBody>
      </p:sp>
      <p:pic>
        <p:nvPicPr>
          <p:cNvPr id="4" name="图片 3">
            <a:extLst>
              <a:ext uri="{FF2B5EF4-FFF2-40B4-BE49-F238E27FC236}">
                <a16:creationId xmlns:a16="http://schemas.microsoft.com/office/drawing/2014/main" id="{4F6832F1-EB8D-4E86-9B12-2FAFD32F1B2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7163" t="4531" r="36390"/>
          <a:stretch>
            <a:fillRect/>
          </a:stretch>
        </p:blipFill>
        <p:spPr>
          <a:xfrm>
            <a:off x="1095375" y="1"/>
            <a:ext cx="3752851" cy="4227331"/>
          </a:xfrm>
          <a:custGeom>
            <a:avLst/>
            <a:gdLst>
              <a:gd name="connsiteX0" fmla="*/ 0 w 3752850"/>
              <a:gd name="connsiteY0" fmla="*/ 0 h 4227331"/>
              <a:gd name="connsiteX1" fmla="*/ 3752850 w 3752850"/>
              <a:gd name="connsiteY1" fmla="*/ 0 h 4227331"/>
              <a:gd name="connsiteX2" fmla="*/ 3752850 w 3752850"/>
              <a:gd name="connsiteY2" fmla="*/ 4227331 h 4227331"/>
              <a:gd name="connsiteX3" fmla="*/ 0 w 3752850"/>
              <a:gd name="connsiteY3" fmla="*/ 2334810 h 4227331"/>
            </a:gdLst>
            <a:ahLst/>
            <a:cxnLst>
              <a:cxn ang="0">
                <a:pos x="connsiteX0" y="connsiteY0"/>
              </a:cxn>
              <a:cxn ang="0">
                <a:pos x="connsiteX1" y="connsiteY1"/>
              </a:cxn>
              <a:cxn ang="0">
                <a:pos x="connsiteX2" y="connsiteY2"/>
              </a:cxn>
              <a:cxn ang="0">
                <a:pos x="connsiteX3" y="connsiteY3"/>
              </a:cxn>
            </a:cxnLst>
            <a:rect l="l" t="t" r="r" b="b"/>
            <a:pathLst>
              <a:path w="3752850" h="4227331">
                <a:moveTo>
                  <a:pt x="0" y="0"/>
                </a:moveTo>
                <a:lnTo>
                  <a:pt x="3752850" y="0"/>
                </a:lnTo>
                <a:lnTo>
                  <a:pt x="3752850" y="4227331"/>
                </a:lnTo>
                <a:lnTo>
                  <a:pt x="0" y="2334810"/>
                </a:lnTo>
                <a:close/>
              </a:path>
            </a:pathLst>
          </a:custGeom>
        </p:spPr>
      </p:pic>
      <p:cxnSp>
        <p:nvCxnSpPr>
          <p:cNvPr id="5" name="直接连接符 4">
            <a:extLst>
              <a:ext uri="{FF2B5EF4-FFF2-40B4-BE49-F238E27FC236}">
                <a16:creationId xmlns:a16="http://schemas.microsoft.com/office/drawing/2014/main" id="{B4023274-1421-4C17-BAD1-BC932BC0054D}"/>
              </a:ext>
            </a:extLst>
          </p:cNvPr>
          <p:cNvCxnSpPr/>
          <p:nvPr/>
        </p:nvCxnSpPr>
        <p:spPr>
          <a:xfrm>
            <a:off x="1854201" y="2728511"/>
            <a:ext cx="3684607" cy="1867895"/>
          </a:xfrm>
          <a:prstGeom prst="line">
            <a:avLst/>
          </a:prstGeom>
          <a:ln>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18FA651-7A7A-468A-8477-D5B80E23D4BD}"/>
              </a:ext>
            </a:extLst>
          </p:cNvPr>
          <p:cNvCxnSpPr/>
          <p:nvPr/>
        </p:nvCxnSpPr>
        <p:spPr>
          <a:xfrm>
            <a:off x="420915" y="2066801"/>
            <a:ext cx="3674836" cy="1862943"/>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72F7912-9AC2-4FA7-B59A-F08245E00CD4}"/>
              </a:ext>
            </a:extLst>
          </p:cNvPr>
          <p:cNvSpPr txBox="1"/>
          <p:nvPr/>
        </p:nvSpPr>
        <p:spPr>
          <a:xfrm>
            <a:off x="1300103" y="4870779"/>
            <a:ext cx="3068696" cy="994888"/>
          </a:xfrm>
          <a:prstGeom prst="rect">
            <a:avLst/>
          </a:prstGeom>
          <a:noFill/>
        </p:spPr>
        <p:txBody>
          <a:bodyPr wrap="square" lIns="91440" tIns="45720" rIns="91440" bIns="45720" rtlCol="0">
            <a:spAutoFit/>
          </a:bodyPr>
          <a:lstStyle/>
          <a:p>
            <a:pPr algn="ctr">
              <a:lnSpc>
                <a:spcPct val="110000"/>
              </a:lnSpc>
            </a:pPr>
            <a:r>
              <a:rPr lang="en-US" altLang="zh-CN" sz="1333" dirty="0">
                <a:solidFill>
                  <a:schemeClr val="bg1"/>
                </a:solidFill>
                <a:latin typeface="黑体" panose="02010600030101010101" charset="-122"/>
                <a:ea typeface="黑体" panose="02010600030101010101" charset="-122"/>
              </a:rPr>
              <a:t>您的内容打在这里，或者通过复制您的文本后，在此框中选择粘贴，并选择只保留文字。您的内容打在这里，或者通过复制您的文本后，在此框中</a:t>
            </a:r>
          </a:p>
        </p:txBody>
      </p:sp>
      <p:sp>
        <p:nvSpPr>
          <p:cNvPr id="8" name="文本框 7">
            <a:extLst>
              <a:ext uri="{FF2B5EF4-FFF2-40B4-BE49-F238E27FC236}">
                <a16:creationId xmlns:a16="http://schemas.microsoft.com/office/drawing/2014/main" id="{93738CE1-E169-47D2-8FF0-4A3758BB7024}"/>
              </a:ext>
            </a:extLst>
          </p:cNvPr>
          <p:cNvSpPr txBox="1"/>
          <p:nvPr/>
        </p:nvSpPr>
        <p:spPr>
          <a:xfrm>
            <a:off x="885825" y="4409116"/>
            <a:ext cx="3626848" cy="584775"/>
          </a:xfrm>
          <a:prstGeom prst="rect">
            <a:avLst/>
          </a:prstGeom>
          <a:noFill/>
        </p:spPr>
        <p:txBody>
          <a:bodyPr wrap="square" lIns="91440" tIns="45720" rIns="91440" bIns="45720" rtlCol="0">
            <a:spAutoFit/>
          </a:bodyPr>
          <a:lstStyle/>
          <a:p>
            <a:pPr algn="ctr"/>
            <a:r>
              <a:rPr lang="en-US" altLang="zh-CN" sz="3200" dirty="0">
                <a:solidFill>
                  <a:schemeClr val="bg1"/>
                </a:solidFill>
                <a:latin typeface="黑体" panose="02010600030101010101" charset="-122"/>
                <a:ea typeface="黑体" panose="02010600030101010101" charset="-122"/>
              </a:rPr>
              <a:t>单击此处添加标题</a:t>
            </a:r>
          </a:p>
        </p:txBody>
      </p:sp>
      <p:sp>
        <p:nvSpPr>
          <p:cNvPr id="9" name="KSO_Shape">
            <a:extLst>
              <a:ext uri="{FF2B5EF4-FFF2-40B4-BE49-F238E27FC236}">
                <a16:creationId xmlns:a16="http://schemas.microsoft.com/office/drawing/2014/main" id="{F87302EE-93C5-4FD7-B5E2-A46EDAC6A6E7}"/>
              </a:ext>
            </a:extLst>
          </p:cNvPr>
          <p:cNvSpPr/>
          <p:nvPr/>
        </p:nvSpPr>
        <p:spPr bwMode="auto">
          <a:xfrm>
            <a:off x="2365989" y="3820869"/>
            <a:ext cx="666521" cy="477673"/>
          </a:xfrm>
          <a:custGeom>
            <a:avLst/>
            <a:gdLst>
              <a:gd name="T0" fmla="*/ 134077 w 5868"/>
              <a:gd name="T1" fmla="*/ 590892 h 4208"/>
              <a:gd name="T2" fmla="*/ 192837 w 5868"/>
              <a:gd name="T3" fmla="*/ 596084 h 4208"/>
              <a:gd name="T4" fmla="*/ 512935 w 5868"/>
              <a:gd name="T5" fmla="*/ 497764 h 4208"/>
              <a:gd name="T6" fmla="*/ 530465 w 5868"/>
              <a:gd name="T7" fmla="*/ 456230 h 4208"/>
              <a:gd name="T8" fmla="*/ 704473 w 5868"/>
              <a:gd name="T9" fmla="*/ 239797 h 4208"/>
              <a:gd name="T10" fmla="*/ 980744 w 5868"/>
              <a:gd name="T11" fmla="*/ 212215 h 4208"/>
              <a:gd name="T12" fmla="*/ 1253119 w 5868"/>
              <a:gd name="T13" fmla="*/ 253750 h 4208"/>
              <a:gd name="T14" fmla="*/ 1374859 w 5868"/>
              <a:gd name="T15" fmla="*/ 461746 h 4208"/>
              <a:gd name="T16" fmla="*/ 1400831 w 5868"/>
              <a:gd name="T17" fmla="*/ 505228 h 4208"/>
              <a:gd name="T18" fmla="*/ 1725798 w 5868"/>
              <a:gd name="T19" fmla="*/ 598031 h 4208"/>
              <a:gd name="T20" fmla="*/ 1779363 w 5868"/>
              <a:gd name="T21" fmla="*/ 585052 h 4208"/>
              <a:gd name="T22" fmla="*/ 1901104 w 5868"/>
              <a:gd name="T23" fmla="*/ 336494 h 4208"/>
              <a:gd name="T24" fmla="*/ 1897533 w 5868"/>
              <a:gd name="T25" fmla="*/ 289443 h 4208"/>
              <a:gd name="T26" fmla="*/ 1777740 w 5868"/>
              <a:gd name="T27" fmla="*/ 214162 h 4208"/>
              <a:gd name="T28" fmla="*/ 1493029 w 5868"/>
              <a:gd name="T29" fmla="*/ 92155 h 4208"/>
              <a:gd name="T30" fmla="*/ 1208318 w 5868"/>
              <a:gd name="T31" fmla="*/ 20767 h 4208"/>
              <a:gd name="T32" fmla="*/ 924256 w 5868"/>
              <a:gd name="T33" fmla="*/ 649 h 4208"/>
              <a:gd name="T34" fmla="*/ 639545 w 5868"/>
              <a:gd name="T35" fmla="*/ 30826 h 4208"/>
              <a:gd name="T36" fmla="*/ 355158 w 5868"/>
              <a:gd name="T37" fmla="*/ 112273 h 4208"/>
              <a:gd name="T38" fmla="*/ 70123 w 5868"/>
              <a:gd name="T39" fmla="*/ 244664 h 4208"/>
              <a:gd name="T40" fmla="*/ 3246 w 5868"/>
              <a:gd name="T41" fmla="*/ 297880 h 4208"/>
              <a:gd name="T42" fmla="*/ 10713 w 5868"/>
              <a:gd name="T43" fmla="*/ 355314 h 4208"/>
              <a:gd name="T44" fmla="*/ 772973 w 5868"/>
              <a:gd name="T45" fmla="*/ 339414 h 4208"/>
              <a:gd name="T46" fmla="*/ 960941 w 5868"/>
              <a:gd name="T47" fmla="*/ 320919 h 4208"/>
              <a:gd name="T48" fmla="*/ 1130729 w 5868"/>
              <a:gd name="T49" fmla="*/ 336169 h 4208"/>
              <a:gd name="T50" fmla="*/ 1259936 w 5868"/>
              <a:gd name="T51" fmla="*/ 525021 h 4208"/>
              <a:gd name="T52" fmla="*/ 1298244 w 5868"/>
              <a:gd name="T53" fmla="*/ 601925 h 4208"/>
              <a:gd name="T54" fmla="*/ 1598862 w 5868"/>
              <a:gd name="T55" fmla="*/ 671041 h 4208"/>
              <a:gd name="T56" fmla="*/ 1662168 w 5868"/>
              <a:gd name="T57" fmla="*/ 717767 h 4208"/>
              <a:gd name="T58" fmla="*/ 253546 w 5868"/>
              <a:gd name="T59" fmla="*/ 1210015 h 4208"/>
              <a:gd name="T60" fmla="*/ 273024 w 5868"/>
              <a:gd name="T61" fmla="*/ 698947 h 4208"/>
              <a:gd name="T62" fmla="*/ 576240 w 5868"/>
              <a:gd name="T63" fmla="*/ 620745 h 4208"/>
              <a:gd name="T64" fmla="*/ 641493 w 5868"/>
              <a:gd name="T65" fmla="*/ 585376 h 4208"/>
              <a:gd name="T66" fmla="*/ 662595 w 5868"/>
              <a:gd name="T67" fmla="*/ 367969 h 4208"/>
              <a:gd name="T68" fmla="*/ 1077163 w 5868"/>
              <a:gd name="T69" fmla="*/ 564933 h 4208"/>
              <a:gd name="T70" fmla="*/ 1178776 w 5868"/>
              <a:gd name="T71" fmla="*/ 636970 h 4208"/>
              <a:gd name="T72" fmla="*/ 1245003 w 5868"/>
              <a:gd name="T73" fmla="*/ 759302 h 4208"/>
              <a:gd name="T74" fmla="*/ 1252145 w 5868"/>
              <a:gd name="T75" fmla="*/ 867032 h 4208"/>
              <a:gd name="T76" fmla="*/ 1229095 w 5868"/>
              <a:gd name="T77" fmla="*/ 949452 h 4208"/>
              <a:gd name="T78" fmla="*/ 1125210 w 5868"/>
              <a:gd name="T79" fmla="*/ 852430 h 4208"/>
              <a:gd name="T80" fmla="*/ 1117094 w 5868"/>
              <a:gd name="T81" fmla="*/ 775851 h 4208"/>
              <a:gd name="T82" fmla="*/ 1079435 w 5868"/>
              <a:gd name="T83" fmla="*/ 716794 h 4208"/>
              <a:gd name="T84" fmla="*/ 1012883 w 5868"/>
              <a:gd name="T85" fmla="*/ 676882 h 4208"/>
              <a:gd name="T86" fmla="*/ 940164 w 5868"/>
              <a:gd name="T87" fmla="*/ 671365 h 4208"/>
              <a:gd name="T88" fmla="*/ 867768 w 5868"/>
              <a:gd name="T89" fmla="*/ 701867 h 4208"/>
              <a:gd name="T90" fmla="*/ 821994 w 5868"/>
              <a:gd name="T91" fmla="*/ 754434 h 4208"/>
              <a:gd name="T92" fmla="*/ 802515 w 5868"/>
              <a:gd name="T93" fmla="*/ 831662 h 4208"/>
              <a:gd name="T94" fmla="*/ 818423 w 5868"/>
              <a:gd name="T95" fmla="*/ 901752 h 4208"/>
              <a:gd name="T96" fmla="*/ 861600 w 5868"/>
              <a:gd name="T97" fmla="*/ 956590 h 4208"/>
              <a:gd name="T98" fmla="*/ 932048 w 5868"/>
              <a:gd name="T99" fmla="*/ 990337 h 4208"/>
              <a:gd name="T100" fmla="*/ 999573 w 5868"/>
              <a:gd name="T101" fmla="*/ 990013 h 4208"/>
              <a:gd name="T102" fmla="*/ 1060606 w 5868"/>
              <a:gd name="T103" fmla="*/ 962107 h 4208"/>
              <a:gd name="T104" fmla="*/ 1081058 w 5868"/>
              <a:gd name="T105" fmla="*/ 1096445 h 4208"/>
              <a:gd name="T106" fmla="*/ 964512 w 5868"/>
              <a:gd name="T107" fmla="*/ 1120781 h 4208"/>
              <a:gd name="T108" fmla="*/ 826863 w 5868"/>
              <a:gd name="T109" fmla="*/ 1085736 h 4208"/>
              <a:gd name="T110" fmla="*/ 732717 w 5868"/>
              <a:gd name="T111" fmla="*/ 1004614 h 4208"/>
              <a:gd name="T112" fmla="*/ 678827 w 5868"/>
              <a:gd name="T113" fmla="*/ 875793 h 4208"/>
              <a:gd name="T114" fmla="*/ 688241 w 5868"/>
              <a:gd name="T115" fmla="*/ 745673 h 4208"/>
              <a:gd name="T116" fmla="*/ 760312 w 5868"/>
              <a:gd name="T117" fmla="*/ 627235 h 4208"/>
              <a:gd name="T118" fmla="*/ 865171 w 5868"/>
              <a:gd name="T119" fmla="*/ 560066 h 4208"/>
              <a:gd name="T120" fmla="*/ 1577111 w 5868"/>
              <a:gd name="T121" fmla="*/ 1240842 h 4208"/>
              <a:gd name="T122" fmla="*/ 345419 w 5868"/>
              <a:gd name="T123" fmla="*/ 1240842 h 4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868" h="4208">
                <a:moveTo>
                  <a:pt x="49" y="1128"/>
                </a:moveTo>
                <a:lnTo>
                  <a:pt x="49" y="1128"/>
                </a:lnTo>
                <a:lnTo>
                  <a:pt x="345" y="1748"/>
                </a:lnTo>
                <a:lnTo>
                  <a:pt x="354" y="1764"/>
                </a:lnTo>
                <a:lnTo>
                  <a:pt x="364" y="1778"/>
                </a:lnTo>
                <a:lnTo>
                  <a:pt x="375" y="1790"/>
                </a:lnTo>
                <a:lnTo>
                  <a:pt x="387" y="1803"/>
                </a:lnTo>
                <a:lnTo>
                  <a:pt x="400" y="1813"/>
                </a:lnTo>
                <a:lnTo>
                  <a:pt x="413" y="1821"/>
                </a:lnTo>
                <a:lnTo>
                  <a:pt x="428" y="1828"/>
                </a:lnTo>
                <a:lnTo>
                  <a:pt x="443" y="1834"/>
                </a:lnTo>
                <a:lnTo>
                  <a:pt x="460" y="1838"/>
                </a:lnTo>
                <a:lnTo>
                  <a:pt x="477" y="1842"/>
                </a:lnTo>
                <a:lnTo>
                  <a:pt x="495" y="1844"/>
                </a:lnTo>
                <a:lnTo>
                  <a:pt x="512" y="1845"/>
                </a:lnTo>
                <a:lnTo>
                  <a:pt x="531" y="1845"/>
                </a:lnTo>
                <a:lnTo>
                  <a:pt x="551" y="1843"/>
                </a:lnTo>
                <a:lnTo>
                  <a:pt x="573" y="1841"/>
                </a:lnTo>
                <a:lnTo>
                  <a:pt x="594" y="1837"/>
                </a:lnTo>
                <a:lnTo>
                  <a:pt x="1457" y="1607"/>
                </a:lnTo>
                <a:lnTo>
                  <a:pt x="1479" y="1599"/>
                </a:lnTo>
                <a:lnTo>
                  <a:pt x="1500" y="1589"/>
                </a:lnTo>
                <a:lnTo>
                  <a:pt x="1519" y="1579"/>
                </a:lnTo>
                <a:lnTo>
                  <a:pt x="1537" y="1569"/>
                </a:lnTo>
                <a:lnTo>
                  <a:pt x="1552" y="1557"/>
                </a:lnTo>
                <a:lnTo>
                  <a:pt x="1567" y="1546"/>
                </a:lnTo>
                <a:lnTo>
                  <a:pt x="1580" y="1534"/>
                </a:lnTo>
                <a:lnTo>
                  <a:pt x="1591" y="1522"/>
                </a:lnTo>
                <a:lnTo>
                  <a:pt x="1601" y="1510"/>
                </a:lnTo>
                <a:lnTo>
                  <a:pt x="1610" y="1496"/>
                </a:lnTo>
                <a:lnTo>
                  <a:pt x="1617" y="1482"/>
                </a:lnTo>
                <a:lnTo>
                  <a:pt x="1624" y="1467"/>
                </a:lnTo>
                <a:lnTo>
                  <a:pt x="1628" y="1453"/>
                </a:lnTo>
                <a:lnTo>
                  <a:pt x="1632" y="1438"/>
                </a:lnTo>
                <a:lnTo>
                  <a:pt x="1633" y="1423"/>
                </a:lnTo>
                <a:lnTo>
                  <a:pt x="1634" y="1406"/>
                </a:lnTo>
                <a:lnTo>
                  <a:pt x="1627" y="927"/>
                </a:lnTo>
                <a:lnTo>
                  <a:pt x="1664" y="910"/>
                </a:lnTo>
                <a:lnTo>
                  <a:pt x="1701" y="894"/>
                </a:lnTo>
                <a:lnTo>
                  <a:pt x="1775" y="863"/>
                </a:lnTo>
                <a:lnTo>
                  <a:pt x="1851" y="834"/>
                </a:lnTo>
                <a:lnTo>
                  <a:pt x="1929" y="807"/>
                </a:lnTo>
                <a:lnTo>
                  <a:pt x="2008" y="782"/>
                </a:lnTo>
                <a:lnTo>
                  <a:pt x="2089" y="759"/>
                </a:lnTo>
                <a:lnTo>
                  <a:pt x="2170" y="739"/>
                </a:lnTo>
                <a:lnTo>
                  <a:pt x="2252" y="720"/>
                </a:lnTo>
                <a:lnTo>
                  <a:pt x="2335" y="705"/>
                </a:lnTo>
                <a:lnTo>
                  <a:pt x="2420" y="690"/>
                </a:lnTo>
                <a:lnTo>
                  <a:pt x="2504" y="679"/>
                </a:lnTo>
                <a:lnTo>
                  <a:pt x="2589" y="669"/>
                </a:lnTo>
                <a:lnTo>
                  <a:pt x="2675" y="661"/>
                </a:lnTo>
                <a:lnTo>
                  <a:pt x="2761" y="657"/>
                </a:lnTo>
                <a:lnTo>
                  <a:pt x="2848" y="654"/>
                </a:lnTo>
                <a:lnTo>
                  <a:pt x="2934" y="652"/>
                </a:lnTo>
                <a:lnTo>
                  <a:pt x="3021" y="654"/>
                </a:lnTo>
                <a:lnTo>
                  <a:pt x="3106" y="657"/>
                </a:lnTo>
                <a:lnTo>
                  <a:pt x="3192" y="661"/>
                </a:lnTo>
                <a:lnTo>
                  <a:pt x="3278" y="669"/>
                </a:lnTo>
                <a:lnTo>
                  <a:pt x="3364" y="679"/>
                </a:lnTo>
                <a:lnTo>
                  <a:pt x="3449" y="690"/>
                </a:lnTo>
                <a:lnTo>
                  <a:pt x="3532" y="705"/>
                </a:lnTo>
                <a:lnTo>
                  <a:pt x="3616" y="720"/>
                </a:lnTo>
                <a:lnTo>
                  <a:pt x="3698" y="739"/>
                </a:lnTo>
                <a:lnTo>
                  <a:pt x="3780" y="759"/>
                </a:lnTo>
                <a:lnTo>
                  <a:pt x="3860" y="782"/>
                </a:lnTo>
                <a:lnTo>
                  <a:pt x="3939" y="807"/>
                </a:lnTo>
                <a:lnTo>
                  <a:pt x="4017" y="834"/>
                </a:lnTo>
                <a:lnTo>
                  <a:pt x="4093" y="863"/>
                </a:lnTo>
                <a:lnTo>
                  <a:pt x="4168" y="894"/>
                </a:lnTo>
                <a:lnTo>
                  <a:pt x="4204" y="910"/>
                </a:lnTo>
                <a:lnTo>
                  <a:pt x="4241" y="927"/>
                </a:lnTo>
                <a:lnTo>
                  <a:pt x="4235" y="1406"/>
                </a:lnTo>
                <a:lnTo>
                  <a:pt x="4235" y="1423"/>
                </a:lnTo>
                <a:lnTo>
                  <a:pt x="4237" y="1438"/>
                </a:lnTo>
                <a:lnTo>
                  <a:pt x="4240" y="1453"/>
                </a:lnTo>
                <a:lnTo>
                  <a:pt x="4245" y="1467"/>
                </a:lnTo>
                <a:lnTo>
                  <a:pt x="4250" y="1482"/>
                </a:lnTo>
                <a:lnTo>
                  <a:pt x="4258" y="1496"/>
                </a:lnTo>
                <a:lnTo>
                  <a:pt x="4266" y="1510"/>
                </a:lnTo>
                <a:lnTo>
                  <a:pt x="4276" y="1522"/>
                </a:lnTo>
                <a:lnTo>
                  <a:pt x="4288" y="1534"/>
                </a:lnTo>
                <a:lnTo>
                  <a:pt x="4300" y="1546"/>
                </a:lnTo>
                <a:lnTo>
                  <a:pt x="4315" y="1557"/>
                </a:lnTo>
                <a:lnTo>
                  <a:pt x="4331" y="1569"/>
                </a:lnTo>
                <a:lnTo>
                  <a:pt x="4349" y="1579"/>
                </a:lnTo>
                <a:lnTo>
                  <a:pt x="4368" y="1589"/>
                </a:lnTo>
                <a:lnTo>
                  <a:pt x="4389" y="1599"/>
                </a:lnTo>
                <a:lnTo>
                  <a:pt x="4412" y="1607"/>
                </a:lnTo>
                <a:lnTo>
                  <a:pt x="5275" y="1837"/>
                </a:lnTo>
                <a:lnTo>
                  <a:pt x="5296" y="1841"/>
                </a:lnTo>
                <a:lnTo>
                  <a:pt x="5316" y="1843"/>
                </a:lnTo>
                <a:lnTo>
                  <a:pt x="5336" y="1845"/>
                </a:lnTo>
                <a:lnTo>
                  <a:pt x="5355" y="1845"/>
                </a:lnTo>
                <a:lnTo>
                  <a:pt x="5374" y="1844"/>
                </a:lnTo>
                <a:lnTo>
                  <a:pt x="5392" y="1842"/>
                </a:lnTo>
                <a:lnTo>
                  <a:pt x="5408" y="1838"/>
                </a:lnTo>
                <a:lnTo>
                  <a:pt x="5425" y="1834"/>
                </a:lnTo>
                <a:lnTo>
                  <a:pt x="5440" y="1828"/>
                </a:lnTo>
                <a:lnTo>
                  <a:pt x="5454" y="1821"/>
                </a:lnTo>
                <a:lnTo>
                  <a:pt x="5469" y="1813"/>
                </a:lnTo>
                <a:lnTo>
                  <a:pt x="5481" y="1803"/>
                </a:lnTo>
                <a:lnTo>
                  <a:pt x="5493" y="1790"/>
                </a:lnTo>
                <a:lnTo>
                  <a:pt x="5504" y="1778"/>
                </a:lnTo>
                <a:lnTo>
                  <a:pt x="5514" y="1764"/>
                </a:lnTo>
                <a:lnTo>
                  <a:pt x="5523" y="1748"/>
                </a:lnTo>
                <a:lnTo>
                  <a:pt x="5820" y="1128"/>
                </a:lnTo>
                <a:lnTo>
                  <a:pt x="5835" y="1095"/>
                </a:lnTo>
                <a:lnTo>
                  <a:pt x="5848" y="1065"/>
                </a:lnTo>
                <a:lnTo>
                  <a:pt x="5856" y="1037"/>
                </a:lnTo>
                <a:lnTo>
                  <a:pt x="5863" y="1011"/>
                </a:lnTo>
                <a:lnTo>
                  <a:pt x="5867" y="988"/>
                </a:lnTo>
                <a:lnTo>
                  <a:pt x="5868" y="966"/>
                </a:lnTo>
                <a:lnTo>
                  <a:pt x="5868" y="956"/>
                </a:lnTo>
                <a:lnTo>
                  <a:pt x="5867" y="946"/>
                </a:lnTo>
                <a:lnTo>
                  <a:pt x="5864" y="936"/>
                </a:lnTo>
                <a:lnTo>
                  <a:pt x="5862" y="927"/>
                </a:lnTo>
                <a:lnTo>
                  <a:pt x="5859" y="918"/>
                </a:lnTo>
                <a:lnTo>
                  <a:pt x="5854" y="909"/>
                </a:lnTo>
                <a:lnTo>
                  <a:pt x="5845" y="892"/>
                </a:lnTo>
                <a:lnTo>
                  <a:pt x="5833" y="876"/>
                </a:lnTo>
                <a:lnTo>
                  <a:pt x="5820" y="861"/>
                </a:lnTo>
                <a:lnTo>
                  <a:pt x="5803" y="846"/>
                </a:lnTo>
                <a:lnTo>
                  <a:pt x="5784" y="832"/>
                </a:lnTo>
                <a:lnTo>
                  <a:pt x="5763" y="817"/>
                </a:lnTo>
                <a:lnTo>
                  <a:pt x="5741" y="803"/>
                </a:lnTo>
                <a:lnTo>
                  <a:pt x="5652" y="754"/>
                </a:lnTo>
                <a:lnTo>
                  <a:pt x="5564" y="706"/>
                </a:lnTo>
                <a:lnTo>
                  <a:pt x="5476" y="660"/>
                </a:lnTo>
                <a:lnTo>
                  <a:pt x="5389" y="616"/>
                </a:lnTo>
                <a:lnTo>
                  <a:pt x="5301" y="572"/>
                </a:lnTo>
                <a:lnTo>
                  <a:pt x="5213" y="531"/>
                </a:lnTo>
                <a:lnTo>
                  <a:pt x="5125" y="491"/>
                </a:lnTo>
                <a:lnTo>
                  <a:pt x="5037" y="452"/>
                </a:lnTo>
                <a:lnTo>
                  <a:pt x="4950" y="415"/>
                </a:lnTo>
                <a:lnTo>
                  <a:pt x="4862" y="381"/>
                </a:lnTo>
                <a:lnTo>
                  <a:pt x="4774" y="346"/>
                </a:lnTo>
                <a:lnTo>
                  <a:pt x="4686" y="315"/>
                </a:lnTo>
                <a:lnTo>
                  <a:pt x="4599" y="284"/>
                </a:lnTo>
                <a:lnTo>
                  <a:pt x="4511" y="255"/>
                </a:lnTo>
                <a:lnTo>
                  <a:pt x="4423" y="228"/>
                </a:lnTo>
                <a:lnTo>
                  <a:pt x="4336" y="201"/>
                </a:lnTo>
                <a:lnTo>
                  <a:pt x="4248" y="178"/>
                </a:lnTo>
                <a:lnTo>
                  <a:pt x="4161" y="154"/>
                </a:lnTo>
                <a:lnTo>
                  <a:pt x="4073" y="133"/>
                </a:lnTo>
                <a:lnTo>
                  <a:pt x="3985" y="114"/>
                </a:lnTo>
                <a:lnTo>
                  <a:pt x="3898" y="95"/>
                </a:lnTo>
                <a:lnTo>
                  <a:pt x="3810" y="80"/>
                </a:lnTo>
                <a:lnTo>
                  <a:pt x="3722" y="64"/>
                </a:lnTo>
                <a:lnTo>
                  <a:pt x="3635" y="51"/>
                </a:lnTo>
                <a:lnTo>
                  <a:pt x="3547" y="39"/>
                </a:lnTo>
                <a:lnTo>
                  <a:pt x="3460" y="29"/>
                </a:lnTo>
                <a:lnTo>
                  <a:pt x="3372" y="21"/>
                </a:lnTo>
                <a:lnTo>
                  <a:pt x="3285" y="14"/>
                </a:lnTo>
                <a:lnTo>
                  <a:pt x="3197" y="8"/>
                </a:lnTo>
                <a:lnTo>
                  <a:pt x="3109" y="4"/>
                </a:lnTo>
                <a:lnTo>
                  <a:pt x="3022" y="2"/>
                </a:lnTo>
                <a:lnTo>
                  <a:pt x="2934" y="0"/>
                </a:lnTo>
                <a:lnTo>
                  <a:pt x="2847" y="2"/>
                </a:lnTo>
                <a:lnTo>
                  <a:pt x="2759" y="4"/>
                </a:lnTo>
                <a:lnTo>
                  <a:pt x="2672" y="8"/>
                </a:lnTo>
                <a:lnTo>
                  <a:pt x="2584" y="14"/>
                </a:lnTo>
                <a:lnTo>
                  <a:pt x="2497" y="21"/>
                </a:lnTo>
                <a:lnTo>
                  <a:pt x="2409" y="29"/>
                </a:lnTo>
                <a:lnTo>
                  <a:pt x="2320" y="39"/>
                </a:lnTo>
                <a:lnTo>
                  <a:pt x="2234" y="51"/>
                </a:lnTo>
                <a:lnTo>
                  <a:pt x="2145" y="64"/>
                </a:lnTo>
                <a:lnTo>
                  <a:pt x="2059" y="80"/>
                </a:lnTo>
                <a:lnTo>
                  <a:pt x="1970" y="95"/>
                </a:lnTo>
                <a:lnTo>
                  <a:pt x="1882" y="114"/>
                </a:lnTo>
                <a:lnTo>
                  <a:pt x="1795" y="133"/>
                </a:lnTo>
                <a:lnTo>
                  <a:pt x="1707" y="154"/>
                </a:lnTo>
                <a:lnTo>
                  <a:pt x="1620" y="178"/>
                </a:lnTo>
                <a:lnTo>
                  <a:pt x="1532" y="201"/>
                </a:lnTo>
                <a:lnTo>
                  <a:pt x="1444" y="228"/>
                </a:lnTo>
                <a:lnTo>
                  <a:pt x="1357" y="255"/>
                </a:lnTo>
                <a:lnTo>
                  <a:pt x="1269" y="284"/>
                </a:lnTo>
                <a:lnTo>
                  <a:pt x="1181" y="315"/>
                </a:lnTo>
                <a:lnTo>
                  <a:pt x="1094" y="346"/>
                </a:lnTo>
                <a:lnTo>
                  <a:pt x="1006" y="381"/>
                </a:lnTo>
                <a:lnTo>
                  <a:pt x="918" y="415"/>
                </a:lnTo>
                <a:lnTo>
                  <a:pt x="830" y="452"/>
                </a:lnTo>
                <a:lnTo>
                  <a:pt x="743" y="491"/>
                </a:lnTo>
                <a:lnTo>
                  <a:pt x="655" y="531"/>
                </a:lnTo>
                <a:lnTo>
                  <a:pt x="567" y="572"/>
                </a:lnTo>
                <a:lnTo>
                  <a:pt x="479" y="616"/>
                </a:lnTo>
                <a:lnTo>
                  <a:pt x="391" y="660"/>
                </a:lnTo>
                <a:lnTo>
                  <a:pt x="303" y="706"/>
                </a:lnTo>
                <a:lnTo>
                  <a:pt x="216" y="754"/>
                </a:lnTo>
                <a:lnTo>
                  <a:pt x="128" y="803"/>
                </a:lnTo>
                <a:lnTo>
                  <a:pt x="104" y="817"/>
                </a:lnTo>
                <a:lnTo>
                  <a:pt x="84" y="832"/>
                </a:lnTo>
                <a:lnTo>
                  <a:pt x="65" y="846"/>
                </a:lnTo>
                <a:lnTo>
                  <a:pt x="49" y="861"/>
                </a:lnTo>
                <a:lnTo>
                  <a:pt x="34" y="876"/>
                </a:lnTo>
                <a:lnTo>
                  <a:pt x="23" y="892"/>
                </a:lnTo>
                <a:lnTo>
                  <a:pt x="13" y="909"/>
                </a:lnTo>
                <a:lnTo>
                  <a:pt x="10" y="918"/>
                </a:lnTo>
                <a:lnTo>
                  <a:pt x="6" y="927"/>
                </a:lnTo>
                <a:lnTo>
                  <a:pt x="4" y="936"/>
                </a:lnTo>
                <a:lnTo>
                  <a:pt x="2" y="946"/>
                </a:lnTo>
                <a:lnTo>
                  <a:pt x="1" y="956"/>
                </a:lnTo>
                <a:lnTo>
                  <a:pt x="0" y="966"/>
                </a:lnTo>
                <a:lnTo>
                  <a:pt x="1" y="988"/>
                </a:lnTo>
                <a:lnTo>
                  <a:pt x="4" y="1011"/>
                </a:lnTo>
                <a:lnTo>
                  <a:pt x="11" y="1037"/>
                </a:lnTo>
                <a:lnTo>
                  <a:pt x="21" y="1065"/>
                </a:lnTo>
                <a:lnTo>
                  <a:pt x="33" y="1095"/>
                </a:lnTo>
                <a:lnTo>
                  <a:pt x="49" y="1128"/>
                </a:lnTo>
                <a:close/>
                <a:moveTo>
                  <a:pt x="2041" y="1134"/>
                </a:moveTo>
                <a:lnTo>
                  <a:pt x="2041" y="1134"/>
                </a:lnTo>
                <a:lnTo>
                  <a:pt x="2096" y="1117"/>
                </a:lnTo>
                <a:lnTo>
                  <a:pt x="2153" y="1101"/>
                </a:lnTo>
                <a:lnTo>
                  <a:pt x="2210" y="1085"/>
                </a:lnTo>
                <a:lnTo>
                  <a:pt x="2267" y="1072"/>
                </a:lnTo>
                <a:lnTo>
                  <a:pt x="2324" y="1058"/>
                </a:lnTo>
                <a:lnTo>
                  <a:pt x="2381" y="1046"/>
                </a:lnTo>
                <a:lnTo>
                  <a:pt x="2438" y="1036"/>
                </a:lnTo>
                <a:lnTo>
                  <a:pt x="2495" y="1026"/>
                </a:lnTo>
                <a:lnTo>
                  <a:pt x="2553" y="1017"/>
                </a:lnTo>
                <a:lnTo>
                  <a:pt x="2610" y="1009"/>
                </a:lnTo>
                <a:lnTo>
                  <a:pt x="2668" y="1004"/>
                </a:lnTo>
                <a:lnTo>
                  <a:pt x="2726" y="998"/>
                </a:lnTo>
                <a:lnTo>
                  <a:pt x="2785" y="995"/>
                </a:lnTo>
                <a:lnTo>
                  <a:pt x="2843" y="991"/>
                </a:lnTo>
                <a:lnTo>
                  <a:pt x="2902" y="989"/>
                </a:lnTo>
                <a:lnTo>
                  <a:pt x="2960" y="989"/>
                </a:lnTo>
                <a:lnTo>
                  <a:pt x="3019" y="989"/>
                </a:lnTo>
                <a:lnTo>
                  <a:pt x="3079" y="991"/>
                </a:lnTo>
                <a:lnTo>
                  <a:pt x="3136" y="995"/>
                </a:lnTo>
                <a:lnTo>
                  <a:pt x="3194" y="998"/>
                </a:lnTo>
                <a:lnTo>
                  <a:pt x="3252" y="1004"/>
                </a:lnTo>
                <a:lnTo>
                  <a:pt x="3310" y="1009"/>
                </a:lnTo>
                <a:lnTo>
                  <a:pt x="3368" y="1017"/>
                </a:lnTo>
                <a:lnTo>
                  <a:pt x="3426" y="1026"/>
                </a:lnTo>
                <a:lnTo>
                  <a:pt x="3483" y="1036"/>
                </a:lnTo>
                <a:lnTo>
                  <a:pt x="3541" y="1046"/>
                </a:lnTo>
                <a:lnTo>
                  <a:pt x="3598" y="1058"/>
                </a:lnTo>
                <a:lnTo>
                  <a:pt x="3655" y="1072"/>
                </a:lnTo>
                <a:lnTo>
                  <a:pt x="3712" y="1085"/>
                </a:lnTo>
                <a:lnTo>
                  <a:pt x="3769" y="1101"/>
                </a:lnTo>
                <a:lnTo>
                  <a:pt x="3824" y="1117"/>
                </a:lnTo>
                <a:lnTo>
                  <a:pt x="3881" y="1134"/>
                </a:lnTo>
                <a:lnTo>
                  <a:pt x="3881" y="1618"/>
                </a:lnTo>
                <a:lnTo>
                  <a:pt x="3884" y="1651"/>
                </a:lnTo>
                <a:lnTo>
                  <a:pt x="3890" y="1681"/>
                </a:lnTo>
                <a:lnTo>
                  <a:pt x="3898" y="1709"/>
                </a:lnTo>
                <a:lnTo>
                  <a:pt x="3907" y="1736"/>
                </a:lnTo>
                <a:lnTo>
                  <a:pt x="3918" y="1760"/>
                </a:lnTo>
                <a:lnTo>
                  <a:pt x="3931" y="1783"/>
                </a:lnTo>
                <a:lnTo>
                  <a:pt x="3946" y="1804"/>
                </a:lnTo>
                <a:lnTo>
                  <a:pt x="3961" y="1823"/>
                </a:lnTo>
                <a:lnTo>
                  <a:pt x="3979" y="1839"/>
                </a:lnTo>
                <a:lnTo>
                  <a:pt x="3999" y="1855"/>
                </a:lnTo>
                <a:lnTo>
                  <a:pt x="4020" y="1868"/>
                </a:lnTo>
                <a:lnTo>
                  <a:pt x="4043" y="1881"/>
                </a:lnTo>
                <a:lnTo>
                  <a:pt x="4066" y="1891"/>
                </a:lnTo>
                <a:lnTo>
                  <a:pt x="4092" y="1900"/>
                </a:lnTo>
                <a:lnTo>
                  <a:pt x="4119" y="1907"/>
                </a:lnTo>
                <a:lnTo>
                  <a:pt x="4146" y="1913"/>
                </a:lnTo>
                <a:lnTo>
                  <a:pt x="4896" y="2061"/>
                </a:lnTo>
                <a:lnTo>
                  <a:pt x="4925" y="2068"/>
                </a:lnTo>
                <a:lnTo>
                  <a:pt x="4951" y="2077"/>
                </a:lnTo>
                <a:lnTo>
                  <a:pt x="4977" y="2086"/>
                </a:lnTo>
                <a:lnTo>
                  <a:pt x="5001" y="2097"/>
                </a:lnTo>
                <a:lnTo>
                  <a:pt x="5024" y="2109"/>
                </a:lnTo>
                <a:lnTo>
                  <a:pt x="5044" y="2123"/>
                </a:lnTo>
                <a:lnTo>
                  <a:pt x="5063" y="2137"/>
                </a:lnTo>
                <a:lnTo>
                  <a:pt x="5081" y="2154"/>
                </a:lnTo>
                <a:lnTo>
                  <a:pt x="5095" y="2172"/>
                </a:lnTo>
                <a:lnTo>
                  <a:pt x="5108" y="2191"/>
                </a:lnTo>
                <a:lnTo>
                  <a:pt x="5120" y="2212"/>
                </a:lnTo>
                <a:lnTo>
                  <a:pt x="5129" y="2235"/>
                </a:lnTo>
                <a:lnTo>
                  <a:pt x="5134" y="2260"/>
                </a:lnTo>
                <a:lnTo>
                  <a:pt x="5139" y="2285"/>
                </a:lnTo>
                <a:lnTo>
                  <a:pt x="5141" y="2314"/>
                </a:lnTo>
                <a:lnTo>
                  <a:pt x="5141" y="2344"/>
                </a:lnTo>
                <a:lnTo>
                  <a:pt x="5141" y="3729"/>
                </a:lnTo>
                <a:lnTo>
                  <a:pt x="2960" y="3729"/>
                </a:lnTo>
                <a:lnTo>
                  <a:pt x="781" y="3729"/>
                </a:lnTo>
                <a:lnTo>
                  <a:pt x="781" y="2344"/>
                </a:lnTo>
                <a:lnTo>
                  <a:pt x="780" y="2314"/>
                </a:lnTo>
                <a:lnTo>
                  <a:pt x="782" y="2285"/>
                </a:lnTo>
                <a:lnTo>
                  <a:pt x="787" y="2260"/>
                </a:lnTo>
                <a:lnTo>
                  <a:pt x="793" y="2235"/>
                </a:lnTo>
                <a:lnTo>
                  <a:pt x="802" y="2212"/>
                </a:lnTo>
                <a:lnTo>
                  <a:pt x="813" y="2191"/>
                </a:lnTo>
                <a:lnTo>
                  <a:pt x="826" y="2172"/>
                </a:lnTo>
                <a:lnTo>
                  <a:pt x="841" y="2154"/>
                </a:lnTo>
                <a:lnTo>
                  <a:pt x="858" y="2137"/>
                </a:lnTo>
                <a:lnTo>
                  <a:pt x="877" y="2123"/>
                </a:lnTo>
                <a:lnTo>
                  <a:pt x="898" y="2109"/>
                </a:lnTo>
                <a:lnTo>
                  <a:pt x="920" y="2097"/>
                </a:lnTo>
                <a:lnTo>
                  <a:pt x="944" y="2086"/>
                </a:lnTo>
                <a:lnTo>
                  <a:pt x="971" y="2077"/>
                </a:lnTo>
                <a:lnTo>
                  <a:pt x="997" y="2068"/>
                </a:lnTo>
                <a:lnTo>
                  <a:pt x="1026" y="2061"/>
                </a:lnTo>
                <a:lnTo>
                  <a:pt x="1775" y="1913"/>
                </a:lnTo>
                <a:lnTo>
                  <a:pt x="1803" y="1907"/>
                </a:lnTo>
                <a:lnTo>
                  <a:pt x="1830" y="1900"/>
                </a:lnTo>
                <a:lnTo>
                  <a:pt x="1855" y="1891"/>
                </a:lnTo>
                <a:lnTo>
                  <a:pt x="1879" y="1881"/>
                </a:lnTo>
                <a:lnTo>
                  <a:pt x="1901" y="1868"/>
                </a:lnTo>
                <a:lnTo>
                  <a:pt x="1923" y="1855"/>
                </a:lnTo>
                <a:lnTo>
                  <a:pt x="1941" y="1839"/>
                </a:lnTo>
                <a:lnTo>
                  <a:pt x="1959" y="1823"/>
                </a:lnTo>
                <a:lnTo>
                  <a:pt x="1976" y="1804"/>
                </a:lnTo>
                <a:lnTo>
                  <a:pt x="1991" y="1783"/>
                </a:lnTo>
                <a:lnTo>
                  <a:pt x="2003" y="1760"/>
                </a:lnTo>
                <a:lnTo>
                  <a:pt x="2014" y="1736"/>
                </a:lnTo>
                <a:lnTo>
                  <a:pt x="2024" y="1709"/>
                </a:lnTo>
                <a:lnTo>
                  <a:pt x="2031" y="1681"/>
                </a:lnTo>
                <a:lnTo>
                  <a:pt x="2037" y="1651"/>
                </a:lnTo>
                <a:lnTo>
                  <a:pt x="2041" y="1618"/>
                </a:lnTo>
                <a:lnTo>
                  <a:pt x="2041" y="1134"/>
                </a:lnTo>
                <a:close/>
                <a:moveTo>
                  <a:pt x="2971" y="1671"/>
                </a:moveTo>
                <a:lnTo>
                  <a:pt x="2971" y="1671"/>
                </a:lnTo>
                <a:lnTo>
                  <a:pt x="3017" y="1672"/>
                </a:lnTo>
                <a:lnTo>
                  <a:pt x="3063" y="1676"/>
                </a:lnTo>
                <a:lnTo>
                  <a:pt x="3107" y="1682"/>
                </a:lnTo>
                <a:lnTo>
                  <a:pt x="3151" y="1690"/>
                </a:lnTo>
                <a:lnTo>
                  <a:pt x="3194" y="1699"/>
                </a:lnTo>
                <a:lnTo>
                  <a:pt x="3237" y="1711"/>
                </a:lnTo>
                <a:lnTo>
                  <a:pt x="3278" y="1726"/>
                </a:lnTo>
                <a:lnTo>
                  <a:pt x="3318" y="1741"/>
                </a:lnTo>
                <a:lnTo>
                  <a:pt x="3358" y="1759"/>
                </a:lnTo>
                <a:lnTo>
                  <a:pt x="3396" y="1779"/>
                </a:lnTo>
                <a:lnTo>
                  <a:pt x="3434" y="1800"/>
                </a:lnTo>
                <a:lnTo>
                  <a:pt x="3470" y="1824"/>
                </a:lnTo>
                <a:lnTo>
                  <a:pt x="3505" y="1848"/>
                </a:lnTo>
                <a:lnTo>
                  <a:pt x="3539" y="1875"/>
                </a:lnTo>
                <a:lnTo>
                  <a:pt x="3571" y="1903"/>
                </a:lnTo>
                <a:lnTo>
                  <a:pt x="3602" y="1933"/>
                </a:lnTo>
                <a:lnTo>
                  <a:pt x="3631" y="1963"/>
                </a:lnTo>
                <a:lnTo>
                  <a:pt x="3659" y="1995"/>
                </a:lnTo>
                <a:lnTo>
                  <a:pt x="3686" y="2030"/>
                </a:lnTo>
                <a:lnTo>
                  <a:pt x="3711" y="2065"/>
                </a:lnTo>
                <a:lnTo>
                  <a:pt x="3734" y="2100"/>
                </a:lnTo>
                <a:lnTo>
                  <a:pt x="3755" y="2138"/>
                </a:lnTo>
                <a:lnTo>
                  <a:pt x="3775" y="2176"/>
                </a:lnTo>
                <a:lnTo>
                  <a:pt x="3793" y="2216"/>
                </a:lnTo>
                <a:lnTo>
                  <a:pt x="3809" y="2256"/>
                </a:lnTo>
                <a:lnTo>
                  <a:pt x="3823" y="2298"/>
                </a:lnTo>
                <a:lnTo>
                  <a:pt x="3835" y="2340"/>
                </a:lnTo>
                <a:lnTo>
                  <a:pt x="3845" y="2383"/>
                </a:lnTo>
                <a:lnTo>
                  <a:pt x="3853" y="2427"/>
                </a:lnTo>
                <a:lnTo>
                  <a:pt x="3859" y="2471"/>
                </a:lnTo>
                <a:lnTo>
                  <a:pt x="3862" y="2517"/>
                </a:lnTo>
                <a:lnTo>
                  <a:pt x="3863" y="2563"/>
                </a:lnTo>
                <a:lnTo>
                  <a:pt x="3863" y="2591"/>
                </a:lnTo>
                <a:lnTo>
                  <a:pt x="3861" y="2617"/>
                </a:lnTo>
                <a:lnTo>
                  <a:pt x="3860" y="2645"/>
                </a:lnTo>
                <a:lnTo>
                  <a:pt x="3857" y="2672"/>
                </a:lnTo>
                <a:lnTo>
                  <a:pt x="3853" y="2699"/>
                </a:lnTo>
                <a:lnTo>
                  <a:pt x="3849" y="2726"/>
                </a:lnTo>
                <a:lnTo>
                  <a:pt x="3843" y="2751"/>
                </a:lnTo>
                <a:lnTo>
                  <a:pt x="3838" y="2778"/>
                </a:lnTo>
                <a:lnTo>
                  <a:pt x="3831" y="2802"/>
                </a:lnTo>
                <a:lnTo>
                  <a:pt x="3823" y="2828"/>
                </a:lnTo>
                <a:lnTo>
                  <a:pt x="3814" y="2854"/>
                </a:lnTo>
                <a:lnTo>
                  <a:pt x="3805" y="2878"/>
                </a:lnTo>
                <a:lnTo>
                  <a:pt x="3796" y="2903"/>
                </a:lnTo>
                <a:lnTo>
                  <a:pt x="3786" y="2926"/>
                </a:lnTo>
                <a:lnTo>
                  <a:pt x="3775" y="2950"/>
                </a:lnTo>
                <a:lnTo>
                  <a:pt x="3763" y="2973"/>
                </a:lnTo>
                <a:lnTo>
                  <a:pt x="3410" y="2802"/>
                </a:lnTo>
                <a:lnTo>
                  <a:pt x="3423" y="2776"/>
                </a:lnTo>
                <a:lnTo>
                  <a:pt x="3435" y="2748"/>
                </a:lnTo>
                <a:lnTo>
                  <a:pt x="3446" y="2719"/>
                </a:lnTo>
                <a:lnTo>
                  <a:pt x="3455" y="2689"/>
                </a:lnTo>
                <a:lnTo>
                  <a:pt x="3462" y="2659"/>
                </a:lnTo>
                <a:lnTo>
                  <a:pt x="3466" y="2627"/>
                </a:lnTo>
                <a:lnTo>
                  <a:pt x="3470" y="2595"/>
                </a:lnTo>
                <a:lnTo>
                  <a:pt x="3471" y="2563"/>
                </a:lnTo>
                <a:lnTo>
                  <a:pt x="3470" y="2537"/>
                </a:lnTo>
                <a:lnTo>
                  <a:pt x="3469" y="2512"/>
                </a:lnTo>
                <a:lnTo>
                  <a:pt x="3465" y="2487"/>
                </a:lnTo>
                <a:lnTo>
                  <a:pt x="3461" y="2462"/>
                </a:lnTo>
                <a:lnTo>
                  <a:pt x="3455" y="2438"/>
                </a:lnTo>
                <a:lnTo>
                  <a:pt x="3449" y="2415"/>
                </a:lnTo>
                <a:lnTo>
                  <a:pt x="3441" y="2391"/>
                </a:lnTo>
                <a:lnTo>
                  <a:pt x="3432" y="2369"/>
                </a:lnTo>
                <a:lnTo>
                  <a:pt x="3422" y="2347"/>
                </a:lnTo>
                <a:lnTo>
                  <a:pt x="3411" y="2325"/>
                </a:lnTo>
                <a:lnTo>
                  <a:pt x="3398" y="2304"/>
                </a:lnTo>
                <a:lnTo>
                  <a:pt x="3386" y="2284"/>
                </a:lnTo>
                <a:lnTo>
                  <a:pt x="3372" y="2264"/>
                </a:lnTo>
                <a:lnTo>
                  <a:pt x="3357" y="2245"/>
                </a:lnTo>
                <a:lnTo>
                  <a:pt x="3342" y="2227"/>
                </a:lnTo>
                <a:lnTo>
                  <a:pt x="3325" y="2209"/>
                </a:lnTo>
                <a:lnTo>
                  <a:pt x="3307" y="2193"/>
                </a:lnTo>
                <a:lnTo>
                  <a:pt x="3289" y="2177"/>
                </a:lnTo>
                <a:lnTo>
                  <a:pt x="3270" y="2163"/>
                </a:lnTo>
                <a:lnTo>
                  <a:pt x="3251" y="2149"/>
                </a:lnTo>
                <a:lnTo>
                  <a:pt x="3230" y="2136"/>
                </a:lnTo>
                <a:lnTo>
                  <a:pt x="3210" y="2124"/>
                </a:lnTo>
                <a:lnTo>
                  <a:pt x="3188" y="2113"/>
                </a:lnTo>
                <a:lnTo>
                  <a:pt x="3165" y="2102"/>
                </a:lnTo>
                <a:lnTo>
                  <a:pt x="3143" y="2094"/>
                </a:lnTo>
                <a:lnTo>
                  <a:pt x="3120" y="2086"/>
                </a:lnTo>
                <a:lnTo>
                  <a:pt x="3096" y="2079"/>
                </a:lnTo>
                <a:lnTo>
                  <a:pt x="3072" y="2074"/>
                </a:lnTo>
                <a:lnTo>
                  <a:pt x="3047" y="2069"/>
                </a:lnTo>
                <a:lnTo>
                  <a:pt x="3023" y="2066"/>
                </a:lnTo>
                <a:lnTo>
                  <a:pt x="2997" y="2065"/>
                </a:lnTo>
                <a:lnTo>
                  <a:pt x="2971" y="2063"/>
                </a:lnTo>
                <a:lnTo>
                  <a:pt x="2946" y="2065"/>
                </a:lnTo>
                <a:lnTo>
                  <a:pt x="2920" y="2066"/>
                </a:lnTo>
                <a:lnTo>
                  <a:pt x="2896" y="2069"/>
                </a:lnTo>
                <a:lnTo>
                  <a:pt x="2871" y="2074"/>
                </a:lnTo>
                <a:lnTo>
                  <a:pt x="2847" y="2079"/>
                </a:lnTo>
                <a:lnTo>
                  <a:pt x="2823" y="2086"/>
                </a:lnTo>
                <a:lnTo>
                  <a:pt x="2800" y="2094"/>
                </a:lnTo>
                <a:lnTo>
                  <a:pt x="2778" y="2102"/>
                </a:lnTo>
                <a:lnTo>
                  <a:pt x="2755" y="2113"/>
                </a:lnTo>
                <a:lnTo>
                  <a:pt x="2734" y="2124"/>
                </a:lnTo>
                <a:lnTo>
                  <a:pt x="2713" y="2136"/>
                </a:lnTo>
                <a:lnTo>
                  <a:pt x="2693" y="2149"/>
                </a:lnTo>
                <a:lnTo>
                  <a:pt x="2673" y="2163"/>
                </a:lnTo>
                <a:lnTo>
                  <a:pt x="2654" y="2177"/>
                </a:lnTo>
                <a:lnTo>
                  <a:pt x="2636" y="2193"/>
                </a:lnTo>
                <a:lnTo>
                  <a:pt x="2619" y="2209"/>
                </a:lnTo>
                <a:lnTo>
                  <a:pt x="2603" y="2227"/>
                </a:lnTo>
                <a:lnTo>
                  <a:pt x="2587" y="2245"/>
                </a:lnTo>
                <a:lnTo>
                  <a:pt x="2571" y="2264"/>
                </a:lnTo>
                <a:lnTo>
                  <a:pt x="2558" y="2284"/>
                </a:lnTo>
                <a:lnTo>
                  <a:pt x="2545" y="2304"/>
                </a:lnTo>
                <a:lnTo>
                  <a:pt x="2532" y="2325"/>
                </a:lnTo>
                <a:lnTo>
                  <a:pt x="2521" y="2347"/>
                </a:lnTo>
                <a:lnTo>
                  <a:pt x="2512" y="2369"/>
                </a:lnTo>
                <a:lnTo>
                  <a:pt x="2502" y="2391"/>
                </a:lnTo>
                <a:lnTo>
                  <a:pt x="2494" y="2415"/>
                </a:lnTo>
                <a:lnTo>
                  <a:pt x="2488" y="2438"/>
                </a:lnTo>
                <a:lnTo>
                  <a:pt x="2482" y="2462"/>
                </a:lnTo>
                <a:lnTo>
                  <a:pt x="2478" y="2487"/>
                </a:lnTo>
                <a:lnTo>
                  <a:pt x="2475" y="2512"/>
                </a:lnTo>
                <a:lnTo>
                  <a:pt x="2473" y="2537"/>
                </a:lnTo>
                <a:lnTo>
                  <a:pt x="2472" y="2563"/>
                </a:lnTo>
                <a:lnTo>
                  <a:pt x="2473" y="2588"/>
                </a:lnTo>
                <a:lnTo>
                  <a:pt x="2475" y="2614"/>
                </a:lnTo>
                <a:lnTo>
                  <a:pt x="2478" y="2639"/>
                </a:lnTo>
                <a:lnTo>
                  <a:pt x="2482" y="2663"/>
                </a:lnTo>
                <a:lnTo>
                  <a:pt x="2488" y="2688"/>
                </a:lnTo>
                <a:lnTo>
                  <a:pt x="2494" y="2711"/>
                </a:lnTo>
                <a:lnTo>
                  <a:pt x="2502" y="2734"/>
                </a:lnTo>
                <a:lnTo>
                  <a:pt x="2512" y="2757"/>
                </a:lnTo>
                <a:lnTo>
                  <a:pt x="2521" y="2779"/>
                </a:lnTo>
                <a:lnTo>
                  <a:pt x="2532" y="2801"/>
                </a:lnTo>
                <a:lnTo>
                  <a:pt x="2545" y="2821"/>
                </a:lnTo>
                <a:lnTo>
                  <a:pt x="2558" y="2841"/>
                </a:lnTo>
                <a:lnTo>
                  <a:pt x="2571" y="2861"/>
                </a:lnTo>
                <a:lnTo>
                  <a:pt x="2587" y="2880"/>
                </a:lnTo>
                <a:lnTo>
                  <a:pt x="2603" y="2898"/>
                </a:lnTo>
                <a:lnTo>
                  <a:pt x="2619" y="2916"/>
                </a:lnTo>
                <a:lnTo>
                  <a:pt x="2636" y="2933"/>
                </a:lnTo>
                <a:lnTo>
                  <a:pt x="2654" y="2948"/>
                </a:lnTo>
                <a:lnTo>
                  <a:pt x="2673" y="2963"/>
                </a:lnTo>
                <a:lnTo>
                  <a:pt x="2693" y="2976"/>
                </a:lnTo>
                <a:lnTo>
                  <a:pt x="2713" y="2990"/>
                </a:lnTo>
                <a:lnTo>
                  <a:pt x="2734" y="3002"/>
                </a:lnTo>
                <a:lnTo>
                  <a:pt x="2755" y="3013"/>
                </a:lnTo>
                <a:lnTo>
                  <a:pt x="2778" y="3023"/>
                </a:lnTo>
                <a:lnTo>
                  <a:pt x="2800" y="3032"/>
                </a:lnTo>
                <a:lnTo>
                  <a:pt x="2823" y="3040"/>
                </a:lnTo>
                <a:lnTo>
                  <a:pt x="2847" y="3047"/>
                </a:lnTo>
                <a:lnTo>
                  <a:pt x="2871" y="3052"/>
                </a:lnTo>
                <a:lnTo>
                  <a:pt x="2896" y="3057"/>
                </a:lnTo>
                <a:lnTo>
                  <a:pt x="2920" y="3060"/>
                </a:lnTo>
                <a:lnTo>
                  <a:pt x="2946" y="3061"/>
                </a:lnTo>
                <a:lnTo>
                  <a:pt x="2971" y="3062"/>
                </a:lnTo>
                <a:lnTo>
                  <a:pt x="2994" y="3061"/>
                </a:lnTo>
                <a:lnTo>
                  <a:pt x="3015" y="3060"/>
                </a:lnTo>
                <a:lnTo>
                  <a:pt x="3037" y="3058"/>
                </a:lnTo>
                <a:lnTo>
                  <a:pt x="3058" y="3054"/>
                </a:lnTo>
                <a:lnTo>
                  <a:pt x="3079" y="3051"/>
                </a:lnTo>
                <a:lnTo>
                  <a:pt x="3100" y="3045"/>
                </a:lnTo>
                <a:lnTo>
                  <a:pt x="3120" y="3040"/>
                </a:lnTo>
                <a:lnTo>
                  <a:pt x="3140" y="3033"/>
                </a:lnTo>
                <a:lnTo>
                  <a:pt x="3159" y="3025"/>
                </a:lnTo>
                <a:lnTo>
                  <a:pt x="3178" y="3018"/>
                </a:lnTo>
                <a:lnTo>
                  <a:pt x="3197" y="3009"/>
                </a:lnTo>
                <a:lnTo>
                  <a:pt x="3215" y="2999"/>
                </a:lnTo>
                <a:lnTo>
                  <a:pt x="3232" y="2989"/>
                </a:lnTo>
                <a:lnTo>
                  <a:pt x="3250" y="2977"/>
                </a:lnTo>
                <a:lnTo>
                  <a:pt x="3267" y="2965"/>
                </a:lnTo>
                <a:lnTo>
                  <a:pt x="3283" y="2953"/>
                </a:lnTo>
                <a:lnTo>
                  <a:pt x="3563" y="3229"/>
                </a:lnTo>
                <a:lnTo>
                  <a:pt x="3533" y="3255"/>
                </a:lnTo>
                <a:lnTo>
                  <a:pt x="3502" y="3279"/>
                </a:lnTo>
                <a:lnTo>
                  <a:pt x="3470" y="3303"/>
                </a:lnTo>
                <a:lnTo>
                  <a:pt x="3436" y="3324"/>
                </a:lnTo>
                <a:lnTo>
                  <a:pt x="3402" y="3344"/>
                </a:lnTo>
                <a:lnTo>
                  <a:pt x="3366" y="3362"/>
                </a:lnTo>
                <a:lnTo>
                  <a:pt x="3330" y="3379"/>
                </a:lnTo>
                <a:lnTo>
                  <a:pt x="3294" y="3394"/>
                </a:lnTo>
                <a:lnTo>
                  <a:pt x="3256" y="3408"/>
                </a:lnTo>
                <a:lnTo>
                  <a:pt x="3217" y="3420"/>
                </a:lnTo>
                <a:lnTo>
                  <a:pt x="3178" y="3430"/>
                </a:lnTo>
                <a:lnTo>
                  <a:pt x="3138" y="3439"/>
                </a:lnTo>
                <a:lnTo>
                  <a:pt x="3097" y="3446"/>
                </a:lnTo>
                <a:lnTo>
                  <a:pt x="3056" y="3450"/>
                </a:lnTo>
                <a:lnTo>
                  <a:pt x="3014" y="3453"/>
                </a:lnTo>
                <a:lnTo>
                  <a:pt x="2971" y="3454"/>
                </a:lnTo>
                <a:lnTo>
                  <a:pt x="2926" y="3453"/>
                </a:lnTo>
                <a:lnTo>
                  <a:pt x="2880" y="3450"/>
                </a:lnTo>
                <a:lnTo>
                  <a:pt x="2835" y="3444"/>
                </a:lnTo>
                <a:lnTo>
                  <a:pt x="2792" y="3435"/>
                </a:lnTo>
                <a:lnTo>
                  <a:pt x="2749" y="3427"/>
                </a:lnTo>
                <a:lnTo>
                  <a:pt x="2706" y="3414"/>
                </a:lnTo>
                <a:lnTo>
                  <a:pt x="2665" y="3400"/>
                </a:lnTo>
                <a:lnTo>
                  <a:pt x="2625" y="3384"/>
                </a:lnTo>
                <a:lnTo>
                  <a:pt x="2585" y="3366"/>
                </a:lnTo>
                <a:lnTo>
                  <a:pt x="2547" y="3346"/>
                </a:lnTo>
                <a:lnTo>
                  <a:pt x="2510" y="3325"/>
                </a:lnTo>
                <a:lnTo>
                  <a:pt x="2473" y="3302"/>
                </a:lnTo>
                <a:lnTo>
                  <a:pt x="2439" y="3277"/>
                </a:lnTo>
                <a:lnTo>
                  <a:pt x="2405" y="3250"/>
                </a:lnTo>
                <a:lnTo>
                  <a:pt x="2373" y="3223"/>
                </a:lnTo>
                <a:lnTo>
                  <a:pt x="2342" y="3193"/>
                </a:lnTo>
                <a:lnTo>
                  <a:pt x="2312" y="3162"/>
                </a:lnTo>
                <a:lnTo>
                  <a:pt x="2284" y="3130"/>
                </a:lnTo>
                <a:lnTo>
                  <a:pt x="2257" y="3096"/>
                </a:lnTo>
                <a:lnTo>
                  <a:pt x="2232" y="3061"/>
                </a:lnTo>
                <a:lnTo>
                  <a:pt x="2209" y="3025"/>
                </a:lnTo>
                <a:lnTo>
                  <a:pt x="2188" y="2987"/>
                </a:lnTo>
                <a:lnTo>
                  <a:pt x="2168" y="2950"/>
                </a:lnTo>
                <a:lnTo>
                  <a:pt x="2150" y="2909"/>
                </a:lnTo>
                <a:lnTo>
                  <a:pt x="2134" y="2869"/>
                </a:lnTo>
                <a:lnTo>
                  <a:pt x="2120" y="2828"/>
                </a:lnTo>
                <a:lnTo>
                  <a:pt x="2109" y="2786"/>
                </a:lnTo>
                <a:lnTo>
                  <a:pt x="2099" y="2742"/>
                </a:lnTo>
                <a:lnTo>
                  <a:pt x="2091" y="2699"/>
                </a:lnTo>
                <a:lnTo>
                  <a:pt x="2085" y="2654"/>
                </a:lnTo>
                <a:lnTo>
                  <a:pt x="2081" y="2608"/>
                </a:lnTo>
                <a:lnTo>
                  <a:pt x="2080" y="2563"/>
                </a:lnTo>
                <a:lnTo>
                  <a:pt x="2081" y="2517"/>
                </a:lnTo>
                <a:lnTo>
                  <a:pt x="2085" y="2471"/>
                </a:lnTo>
                <a:lnTo>
                  <a:pt x="2091" y="2427"/>
                </a:lnTo>
                <a:lnTo>
                  <a:pt x="2099" y="2383"/>
                </a:lnTo>
                <a:lnTo>
                  <a:pt x="2109" y="2340"/>
                </a:lnTo>
                <a:lnTo>
                  <a:pt x="2120" y="2298"/>
                </a:lnTo>
                <a:lnTo>
                  <a:pt x="2134" y="2256"/>
                </a:lnTo>
                <a:lnTo>
                  <a:pt x="2150" y="2216"/>
                </a:lnTo>
                <a:lnTo>
                  <a:pt x="2168" y="2176"/>
                </a:lnTo>
                <a:lnTo>
                  <a:pt x="2188" y="2138"/>
                </a:lnTo>
                <a:lnTo>
                  <a:pt x="2209" y="2100"/>
                </a:lnTo>
                <a:lnTo>
                  <a:pt x="2232" y="2065"/>
                </a:lnTo>
                <a:lnTo>
                  <a:pt x="2257" y="2030"/>
                </a:lnTo>
                <a:lnTo>
                  <a:pt x="2284" y="1995"/>
                </a:lnTo>
                <a:lnTo>
                  <a:pt x="2312" y="1963"/>
                </a:lnTo>
                <a:lnTo>
                  <a:pt x="2342" y="1933"/>
                </a:lnTo>
                <a:lnTo>
                  <a:pt x="2373" y="1903"/>
                </a:lnTo>
                <a:lnTo>
                  <a:pt x="2405" y="1875"/>
                </a:lnTo>
                <a:lnTo>
                  <a:pt x="2439" y="1848"/>
                </a:lnTo>
                <a:lnTo>
                  <a:pt x="2473" y="1824"/>
                </a:lnTo>
                <a:lnTo>
                  <a:pt x="2510" y="1800"/>
                </a:lnTo>
                <a:lnTo>
                  <a:pt x="2547" y="1779"/>
                </a:lnTo>
                <a:lnTo>
                  <a:pt x="2585" y="1759"/>
                </a:lnTo>
                <a:lnTo>
                  <a:pt x="2625" y="1741"/>
                </a:lnTo>
                <a:lnTo>
                  <a:pt x="2665" y="1726"/>
                </a:lnTo>
                <a:lnTo>
                  <a:pt x="2706" y="1711"/>
                </a:lnTo>
                <a:lnTo>
                  <a:pt x="2749" y="1699"/>
                </a:lnTo>
                <a:lnTo>
                  <a:pt x="2792" y="1690"/>
                </a:lnTo>
                <a:lnTo>
                  <a:pt x="2835" y="1682"/>
                </a:lnTo>
                <a:lnTo>
                  <a:pt x="2880" y="1676"/>
                </a:lnTo>
                <a:lnTo>
                  <a:pt x="2926" y="1672"/>
                </a:lnTo>
                <a:lnTo>
                  <a:pt x="2971" y="1671"/>
                </a:lnTo>
                <a:close/>
                <a:moveTo>
                  <a:pt x="4858" y="3824"/>
                </a:moveTo>
                <a:lnTo>
                  <a:pt x="4858" y="3824"/>
                </a:lnTo>
                <a:lnTo>
                  <a:pt x="4328" y="3824"/>
                </a:lnTo>
                <a:lnTo>
                  <a:pt x="4328" y="4208"/>
                </a:lnTo>
                <a:lnTo>
                  <a:pt x="4702" y="4208"/>
                </a:lnTo>
                <a:lnTo>
                  <a:pt x="4858" y="3824"/>
                </a:lnTo>
                <a:close/>
                <a:moveTo>
                  <a:pt x="1064" y="3824"/>
                </a:moveTo>
                <a:lnTo>
                  <a:pt x="1064" y="3824"/>
                </a:lnTo>
                <a:lnTo>
                  <a:pt x="1594" y="3824"/>
                </a:lnTo>
                <a:lnTo>
                  <a:pt x="1594" y="4208"/>
                </a:lnTo>
                <a:lnTo>
                  <a:pt x="1219" y="4208"/>
                </a:lnTo>
                <a:lnTo>
                  <a:pt x="1064" y="3824"/>
                </a:lnTo>
                <a:close/>
              </a:path>
            </a:pathLst>
          </a:custGeom>
          <a:solidFill>
            <a:schemeClr val="bg1"/>
          </a:solidFill>
          <a:ln>
            <a:noFill/>
          </a:ln>
        </p:spPr>
        <p:txBody>
          <a:bodyPr lIns="91440" tIns="45720" rIns="91440" bIns="4572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defTabSz="914377">
              <a:defRPr/>
            </a:pPr>
            <a:endParaRPr lang="zh-CN" altLang="en-US" sz="1867" dirty="0">
              <a:solidFill>
                <a:schemeClr val="bg1"/>
              </a:solidFill>
            </a:endParaRPr>
          </a:p>
        </p:txBody>
      </p:sp>
      <p:sp>
        <p:nvSpPr>
          <p:cNvPr id="10" name="文本框 9">
            <a:extLst>
              <a:ext uri="{FF2B5EF4-FFF2-40B4-BE49-F238E27FC236}">
                <a16:creationId xmlns:a16="http://schemas.microsoft.com/office/drawing/2014/main" id="{BE7DF669-204E-4DC4-ABE1-54FB7509DBA1}"/>
              </a:ext>
            </a:extLst>
          </p:cNvPr>
          <p:cNvSpPr txBox="1"/>
          <p:nvPr/>
        </p:nvSpPr>
        <p:spPr>
          <a:xfrm>
            <a:off x="5773892" y="3009597"/>
            <a:ext cx="5806632" cy="1052596"/>
          </a:xfrm>
          <a:prstGeom prst="rect">
            <a:avLst/>
          </a:prstGeom>
          <a:noFill/>
        </p:spPr>
        <p:txBody>
          <a:bodyPr wrap="square" lIns="91440" tIns="45720" rIns="91440" bIns="45720" rtlCol="0">
            <a:spAutoFit/>
          </a:bodyPr>
          <a:lstStyle/>
          <a:p>
            <a:pPr algn="just">
              <a:lnSpc>
                <a:spcPct val="130000"/>
              </a:lnSpc>
            </a:pPr>
            <a:r>
              <a:rPr lang="en-US" altLang="zh-CN" sz="1200" dirty="0" err="1">
                <a:solidFill>
                  <a:schemeClr val="bg1">
                    <a:lumMod val="50000"/>
                  </a:schemeClr>
                </a:solidFill>
                <a:latin typeface="黑体" panose="02010600030101010101" charset="-122"/>
                <a:ea typeface="黑体" panose="02010600030101010101" charset="-122"/>
              </a:rPr>
              <a:t>您的内容打在这里，或者通过复制您的文本后，在此框中选择粘贴，并选择只保留文字</a:t>
            </a:r>
            <a:r>
              <a:rPr lang="en-US" altLang="zh-CN" sz="1200" dirty="0">
                <a:solidFill>
                  <a:schemeClr val="bg1">
                    <a:lumMod val="50000"/>
                  </a:schemeClr>
                </a:solidFill>
                <a:latin typeface="黑体" panose="02010600030101010101" charset="-122"/>
                <a:ea typeface="黑体" panose="02010600030101010101" charset="-122"/>
              </a:rPr>
              <a:t>。</a:t>
            </a:r>
            <a:r>
              <a:rPr lang="en-US" altLang="zh-CN" sz="1200" dirty="0" err="1">
                <a:solidFill>
                  <a:schemeClr val="bg1">
                    <a:lumMod val="50000"/>
                  </a:schemeClr>
                </a:solidFill>
                <a:latin typeface="黑体" panose="02010600030101010101" charset="-122"/>
                <a:ea typeface="黑体" panose="02010600030101010101" charset="-122"/>
              </a:rPr>
              <a:t>您的内容打在这里，或者通过复制您的文本后，在此框中您的内容打在这里，或者通过复制您的文本后，在此框中选择粘贴，并选择只保留文字</a:t>
            </a:r>
            <a:r>
              <a:rPr lang="en-US" altLang="zh-CN" sz="1200" dirty="0">
                <a:solidFill>
                  <a:schemeClr val="bg1">
                    <a:lumMod val="50000"/>
                  </a:schemeClr>
                </a:solidFill>
                <a:latin typeface="黑体" panose="02010600030101010101" charset="-122"/>
                <a:ea typeface="黑体" panose="02010600030101010101" charset="-122"/>
              </a:rPr>
              <a:t>。</a:t>
            </a:r>
            <a:r>
              <a:rPr lang="en-US" altLang="zh-CN" sz="1200" dirty="0" err="1">
                <a:solidFill>
                  <a:schemeClr val="bg1">
                    <a:lumMod val="50000"/>
                  </a:schemeClr>
                </a:solidFill>
                <a:latin typeface="黑体" panose="02010600030101010101" charset="-122"/>
                <a:ea typeface="黑体" panose="02010600030101010101" charset="-122"/>
              </a:rPr>
              <a:t>您的内容打在这里，或者通过复制您的文本后，在此框中</a:t>
            </a:r>
            <a:endParaRPr lang="en-US" altLang="zh-CN" sz="1200" dirty="0">
              <a:solidFill>
                <a:schemeClr val="bg1">
                  <a:lumMod val="50000"/>
                </a:schemeClr>
              </a:solidFill>
              <a:latin typeface="黑体" panose="02010600030101010101" charset="-122"/>
              <a:ea typeface="黑体" panose="02010600030101010101" charset="-122"/>
            </a:endParaRPr>
          </a:p>
        </p:txBody>
      </p:sp>
      <p:sp>
        <p:nvSpPr>
          <p:cNvPr id="11" name="文本框 10">
            <a:extLst>
              <a:ext uri="{FF2B5EF4-FFF2-40B4-BE49-F238E27FC236}">
                <a16:creationId xmlns:a16="http://schemas.microsoft.com/office/drawing/2014/main" id="{43DE53BF-634A-4679-8EDF-DB715FAB81F7}"/>
              </a:ext>
            </a:extLst>
          </p:cNvPr>
          <p:cNvSpPr txBox="1"/>
          <p:nvPr/>
        </p:nvSpPr>
        <p:spPr>
          <a:xfrm>
            <a:off x="5711825" y="2301711"/>
            <a:ext cx="5305187" cy="707886"/>
          </a:xfrm>
          <a:prstGeom prst="rect">
            <a:avLst/>
          </a:prstGeom>
          <a:noFill/>
        </p:spPr>
        <p:txBody>
          <a:bodyPr wrap="square" lIns="91440" tIns="45720" rIns="91440" bIns="45720" rtlCol="0">
            <a:spAutoFit/>
          </a:bodyPr>
          <a:lstStyle/>
          <a:p>
            <a:pPr defTabSz="914377">
              <a:defRPr/>
            </a:pPr>
            <a:r>
              <a:rPr lang="en-US" altLang="zh-CN" sz="4000" kern="0" dirty="0">
                <a:solidFill>
                  <a:schemeClr val="bg1">
                    <a:lumMod val="50000"/>
                  </a:schemeClr>
                </a:solidFill>
                <a:latin typeface="黑体" panose="02010600030101010101" charset="-122"/>
                <a:ea typeface="黑体" panose="02010600030101010101" charset="-122"/>
              </a:rPr>
              <a:t>此处添加标题</a:t>
            </a:r>
          </a:p>
        </p:txBody>
      </p:sp>
      <p:sp>
        <p:nvSpPr>
          <p:cNvPr id="12" name="任意多边形 29">
            <a:extLst>
              <a:ext uri="{FF2B5EF4-FFF2-40B4-BE49-F238E27FC236}">
                <a16:creationId xmlns:a16="http://schemas.microsoft.com/office/drawing/2014/main" id="{79B422CC-EA31-43BB-AD2D-9FA8184E3171}"/>
              </a:ext>
            </a:extLst>
          </p:cNvPr>
          <p:cNvSpPr/>
          <p:nvPr/>
        </p:nvSpPr>
        <p:spPr>
          <a:xfrm>
            <a:off x="5813913" y="4164854"/>
            <a:ext cx="2581835" cy="600165"/>
          </a:xfrm>
          <a:custGeom>
            <a:avLst/>
            <a:gdLst>
              <a:gd name="connsiteX0" fmla="*/ 0 w 2581834"/>
              <a:gd name="connsiteY0" fmla="*/ 0 h 600165"/>
              <a:gd name="connsiteX1" fmla="*/ 1391714 w 2581834"/>
              <a:gd name="connsiteY1" fmla="*/ 0 h 600165"/>
              <a:gd name="connsiteX2" fmla="*/ 2581834 w 2581834"/>
              <a:gd name="connsiteY2" fmla="*/ 600165 h 600165"/>
              <a:gd name="connsiteX3" fmla="*/ 0 w 2581834"/>
              <a:gd name="connsiteY3" fmla="*/ 600165 h 600165"/>
              <a:gd name="connsiteX4" fmla="*/ 0 w 2581834"/>
              <a:gd name="connsiteY4" fmla="*/ 0 h 60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834" h="600165">
                <a:moveTo>
                  <a:pt x="0" y="0"/>
                </a:moveTo>
                <a:lnTo>
                  <a:pt x="1391714" y="0"/>
                </a:lnTo>
                <a:lnTo>
                  <a:pt x="2581834" y="600165"/>
                </a:lnTo>
                <a:lnTo>
                  <a:pt x="0" y="600165"/>
                </a:lnTo>
                <a:lnTo>
                  <a:pt x="0" y="0"/>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p>
        </p:txBody>
      </p:sp>
      <p:sp>
        <p:nvSpPr>
          <p:cNvPr id="13" name="矩形 12">
            <a:extLst>
              <a:ext uri="{FF2B5EF4-FFF2-40B4-BE49-F238E27FC236}">
                <a16:creationId xmlns:a16="http://schemas.microsoft.com/office/drawing/2014/main" id="{0C56FA7A-FDC3-4EF1-992A-EAA235CEDC06}"/>
              </a:ext>
            </a:extLst>
          </p:cNvPr>
          <p:cNvSpPr/>
          <p:nvPr/>
        </p:nvSpPr>
        <p:spPr>
          <a:xfrm>
            <a:off x="8932376" y="2458311"/>
            <a:ext cx="170891" cy="383259"/>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solidFill>
                <a:schemeClr val="bg1">
                  <a:lumMod val="50000"/>
                </a:schemeClr>
              </a:solidFill>
              <a:latin typeface="黑体" panose="02010600030101010101" charset="-122"/>
              <a:ea typeface="黑体" panose="02010600030101010101" charset="-122"/>
            </a:endParaRPr>
          </a:p>
        </p:txBody>
      </p:sp>
      <p:cxnSp>
        <p:nvCxnSpPr>
          <p:cNvPr id="14" name="直接连接符 13">
            <a:extLst>
              <a:ext uri="{FF2B5EF4-FFF2-40B4-BE49-F238E27FC236}">
                <a16:creationId xmlns:a16="http://schemas.microsoft.com/office/drawing/2014/main" id="{1C23BA4F-AD18-4C2C-8CC5-FE2CFFBE7552}"/>
              </a:ext>
            </a:extLst>
          </p:cNvPr>
          <p:cNvCxnSpPr/>
          <p:nvPr/>
        </p:nvCxnSpPr>
        <p:spPr>
          <a:xfrm>
            <a:off x="5783434" y="4075403"/>
            <a:ext cx="1313757" cy="0"/>
          </a:xfrm>
          <a:prstGeom prst="line">
            <a:avLst/>
          </a:prstGeom>
          <a:ln>
            <a:solidFill>
              <a:srgbClr val="656565"/>
            </a:solidFill>
          </a:ln>
        </p:spPr>
        <p:style>
          <a:lnRef idx="1">
            <a:schemeClr val="accent1"/>
          </a:lnRef>
          <a:fillRef idx="0">
            <a:schemeClr val="accent1"/>
          </a:fillRef>
          <a:effectRef idx="0">
            <a:schemeClr val="accent1"/>
          </a:effectRef>
          <a:fontRef idx="minor">
            <a:schemeClr val="tx1"/>
          </a:fontRef>
        </p:style>
      </p:cxnSp>
      <p:sp>
        <p:nvSpPr>
          <p:cNvPr id="15" name="等腰三角形 30">
            <a:extLst>
              <a:ext uri="{FF2B5EF4-FFF2-40B4-BE49-F238E27FC236}">
                <a16:creationId xmlns:a16="http://schemas.microsoft.com/office/drawing/2014/main" id="{320CCDED-4B3F-4A92-BF46-01771364E012}"/>
              </a:ext>
            </a:extLst>
          </p:cNvPr>
          <p:cNvSpPr/>
          <p:nvPr/>
        </p:nvSpPr>
        <p:spPr>
          <a:xfrm>
            <a:off x="8121544" y="4765812"/>
            <a:ext cx="264307" cy="117475"/>
          </a:xfrm>
          <a:custGeom>
            <a:avLst/>
            <a:gdLst>
              <a:gd name="connsiteX0" fmla="*/ 0 w 309537"/>
              <a:gd name="connsiteY0" fmla="*/ 146050 h 146050"/>
              <a:gd name="connsiteX1" fmla="*/ 154769 w 309537"/>
              <a:gd name="connsiteY1" fmla="*/ 0 h 146050"/>
              <a:gd name="connsiteX2" fmla="*/ 309537 w 309537"/>
              <a:gd name="connsiteY2" fmla="*/ 146050 h 146050"/>
              <a:gd name="connsiteX3" fmla="*/ 0 w 309537"/>
              <a:gd name="connsiteY3" fmla="*/ 146050 h 146050"/>
              <a:gd name="connsiteX0-1" fmla="*/ 0 w 397643"/>
              <a:gd name="connsiteY0-2" fmla="*/ 74612 h 146050"/>
              <a:gd name="connsiteX1-3" fmla="*/ 242875 w 397643"/>
              <a:gd name="connsiteY1-4" fmla="*/ 0 h 146050"/>
              <a:gd name="connsiteX2-5" fmla="*/ 397643 w 397643"/>
              <a:gd name="connsiteY2-6" fmla="*/ 146050 h 146050"/>
              <a:gd name="connsiteX3-7" fmla="*/ 0 w 397643"/>
              <a:gd name="connsiteY3-8" fmla="*/ 74612 h 146050"/>
              <a:gd name="connsiteX0-9" fmla="*/ 0 w 242875"/>
              <a:gd name="connsiteY0-10" fmla="*/ 74612 h 191293"/>
              <a:gd name="connsiteX1-11" fmla="*/ 242875 w 242875"/>
              <a:gd name="connsiteY1-12" fmla="*/ 0 h 191293"/>
              <a:gd name="connsiteX2-13" fmla="*/ 233337 w 242875"/>
              <a:gd name="connsiteY2-14" fmla="*/ 191293 h 191293"/>
              <a:gd name="connsiteX3-15" fmla="*/ 0 w 242875"/>
              <a:gd name="connsiteY3-16" fmla="*/ 74612 h 191293"/>
              <a:gd name="connsiteX0-17" fmla="*/ 0 w 264307"/>
              <a:gd name="connsiteY0-18" fmla="*/ 793 h 117474"/>
              <a:gd name="connsiteX1-19" fmla="*/ 264307 w 264307"/>
              <a:gd name="connsiteY1-20" fmla="*/ 0 h 117474"/>
              <a:gd name="connsiteX2-21" fmla="*/ 233337 w 264307"/>
              <a:gd name="connsiteY2-22" fmla="*/ 117474 h 117474"/>
              <a:gd name="connsiteX3-23" fmla="*/ 0 w 264307"/>
              <a:gd name="connsiteY3-24" fmla="*/ 793 h 117474"/>
            </a:gdLst>
            <a:ahLst/>
            <a:cxnLst>
              <a:cxn ang="0">
                <a:pos x="connsiteX0-1" y="connsiteY0-2"/>
              </a:cxn>
              <a:cxn ang="0">
                <a:pos x="connsiteX1-3" y="connsiteY1-4"/>
              </a:cxn>
              <a:cxn ang="0">
                <a:pos x="connsiteX2-5" y="connsiteY2-6"/>
              </a:cxn>
              <a:cxn ang="0">
                <a:pos x="connsiteX3-7" y="connsiteY3-8"/>
              </a:cxn>
            </a:cxnLst>
            <a:rect l="l" t="t" r="r" b="b"/>
            <a:pathLst>
              <a:path w="264307" h="117474">
                <a:moveTo>
                  <a:pt x="0" y="793"/>
                </a:moveTo>
                <a:lnTo>
                  <a:pt x="264307" y="0"/>
                </a:lnTo>
                <a:lnTo>
                  <a:pt x="233337" y="117474"/>
                </a:lnTo>
                <a:lnTo>
                  <a:pt x="0" y="793"/>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p>
        </p:txBody>
      </p:sp>
      <p:grpSp>
        <p:nvGrpSpPr>
          <p:cNvPr id="16" name="组合 36">
            <a:extLst>
              <a:ext uri="{FF2B5EF4-FFF2-40B4-BE49-F238E27FC236}">
                <a16:creationId xmlns:a16="http://schemas.microsoft.com/office/drawing/2014/main" id="{F32F1E1C-B9A2-4972-A8CF-5C193B97A7FE}"/>
              </a:ext>
            </a:extLst>
          </p:cNvPr>
          <p:cNvGrpSpPr/>
          <p:nvPr/>
        </p:nvGrpSpPr>
        <p:grpSpPr>
          <a:xfrm>
            <a:off x="11258551" y="2365378"/>
            <a:ext cx="509588" cy="476421"/>
            <a:chOff x="8502888" y="1295229"/>
            <a:chExt cx="509588" cy="476421"/>
          </a:xfrm>
        </p:grpSpPr>
        <p:cxnSp>
          <p:nvCxnSpPr>
            <p:cNvPr id="17" name="直接连接符 16">
              <a:extLst>
                <a:ext uri="{FF2B5EF4-FFF2-40B4-BE49-F238E27FC236}">
                  <a16:creationId xmlns:a16="http://schemas.microsoft.com/office/drawing/2014/main" id="{1CB3369A-4FAD-4D87-953F-A075E1C7FDEF}"/>
                </a:ext>
              </a:extLst>
            </p:cNvPr>
            <p:cNvCxnSpPr/>
            <p:nvPr/>
          </p:nvCxnSpPr>
          <p:spPr>
            <a:xfrm>
              <a:off x="8502888" y="1409700"/>
              <a:ext cx="509588"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0195967-FE6D-4BEF-A9B1-0FB0E0032F5E}"/>
                </a:ext>
              </a:extLst>
            </p:cNvPr>
            <p:cNvCxnSpPr/>
            <p:nvPr/>
          </p:nvCxnSpPr>
          <p:spPr>
            <a:xfrm>
              <a:off x="8877300" y="1295229"/>
              <a:ext cx="0" cy="476421"/>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161035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1+#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1+#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1+#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1+#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1+#ppt_w/2"/>
                                          </p:val>
                                        </p:tav>
                                        <p:tav tm="100000">
                                          <p:val>
                                            <p:strVal val="#ppt_x"/>
                                          </p:val>
                                        </p:tav>
                                      </p:tavLst>
                                    </p:anim>
                                    <p:anim calcmode="lin" valueType="num">
                                      <p:cBhvr additive="base">
                                        <p:cTn id="52" dur="500" fill="hold"/>
                                        <p:tgtEl>
                                          <p:spTgt spid="14"/>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p:bldP spid="8" grpId="0"/>
      <p:bldP spid="9" grpId="0" animBg="1"/>
      <p:bldP spid="10" grpId="0"/>
      <p:bldP spid="11" grpId="0"/>
      <p:bldP spid="12" grpId="0" animBg="1"/>
      <p:bldP spid="13" grpId="0" animBg="1"/>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OTHERS"/>
  <p:tag name="ID" val="547127"/>
</p:tagLst>
</file>

<file path=ppt/tags/tag3.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OTHERS"/>
  <p:tag name="ID" val="547127"/>
</p:tagLst>
</file>

<file path=ppt/tags/tag4.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OTHERS"/>
  <p:tag name="ID" val="547127"/>
</p:tagLst>
</file>

<file path=ppt/tags/tag5.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450"/>
  <p:tag name="MH_LIBRARY" val="CONTENTS"/>
  <p:tag name="MH_TYPE" val="NUMBER"/>
  <p:tag name="ID" val="547127"/>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2253</Words>
  <Application>Microsoft Office PowerPoint</Application>
  <PresentationFormat>宽屏</PresentationFormat>
  <Paragraphs>255</Paragraphs>
  <Slides>25</Slides>
  <Notes>25</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Roboto Regular</vt:lpstr>
      <vt:lpstr>等线</vt:lpstr>
      <vt:lpstr>黑体</vt:lpstr>
      <vt:lpstr>华文黑体</vt:lpstr>
      <vt:lpstr>宋体</vt:lpstr>
      <vt:lpstr>微软雅黑</vt:lpstr>
      <vt:lpstr>Agency FB</vt:lpstr>
      <vt:lpstr>Arial</vt:lpstr>
      <vt:lpstr>Calibri</vt:lpstr>
      <vt:lpstr>Century Gothic</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Administrator</cp:lastModifiedBy>
  <cp:revision>8</cp:revision>
  <dcterms:created xsi:type="dcterms:W3CDTF">2017-07-07T15:43:17Z</dcterms:created>
  <dcterms:modified xsi:type="dcterms:W3CDTF">2017-10-26T06:47:26Z</dcterms:modified>
</cp:coreProperties>
</file>